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274" r:id="rId3"/>
    <p:sldId id="273" r:id="rId4"/>
    <p:sldId id="260" r:id="rId5"/>
    <p:sldId id="265" r:id="rId6"/>
    <p:sldId id="263" r:id="rId7"/>
    <p:sldId id="262" r:id="rId8"/>
    <p:sldId id="278" r:id="rId9"/>
    <p:sldId id="267" r:id="rId10"/>
    <p:sldId id="261" r:id="rId11"/>
    <p:sldId id="268" r:id="rId12"/>
    <p:sldId id="286" r:id="rId13"/>
    <p:sldId id="259" r:id="rId14"/>
    <p:sldId id="292" r:id="rId15"/>
    <p:sldId id="293" r:id="rId16"/>
    <p:sldId id="294" r:id="rId17"/>
    <p:sldId id="287" r:id="rId18"/>
    <p:sldId id="288" r:id="rId19"/>
    <p:sldId id="289" r:id="rId20"/>
    <p:sldId id="290" r:id="rId21"/>
    <p:sldId id="291" r:id="rId22"/>
    <p:sldId id="295" r:id="rId23"/>
    <p:sldId id="296" r:id="rId24"/>
    <p:sldId id="297" r:id="rId25"/>
    <p:sldId id="279" r:id="rId26"/>
  </p:sldIdLst>
  <p:sldSz cx="9144000" cy="5143500" type="screen16x9"/>
  <p:notesSz cx="6858000" cy="9144000"/>
  <p:embeddedFontLst>
    <p:embeddedFont>
      <p:font typeface="Barlow" panose="00000500000000000000" pitchFamily="2" charset="0"/>
      <p:regular r:id="rId28"/>
      <p:bold r:id="rId29"/>
      <p:italic r:id="rId30"/>
      <p:boldItalic r:id="rId31"/>
    </p:embeddedFont>
    <p:embeddedFont>
      <p:font typeface="Barlow Light" panose="00000400000000000000" pitchFamily="2"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Cambria" panose="02040503050406030204" pitchFamily="18" charset="0"/>
      <p:regular r:id="rId40"/>
      <p:bold r:id="rId41"/>
      <p:italic r:id="rId42"/>
      <p:boldItalic r:id="rId43"/>
    </p:embeddedFont>
    <p:embeddedFont>
      <p:font typeface="Cascadia Code" panose="020B0609020000020004" pitchFamily="49" charset="0"/>
      <p:regular r:id="rId44"/>
      <p:bold r:id="rId45"/>
      <p:italic r:id="rId46"/>
      <p:boldItalic r:id="rId47"/>
    </p:embeddedFont>
    <p:embeddedFont>
      <p:font typeface="Cascadia Code Light" panose="020B0609020000020004" pitchFamily="49" charset="0"/>
      <p:regular r:id="rId48"/>
      <p:italic r:id="rId49"/>
    </p:embeddedFont>
    <p:embeddedFont>
      <p:font typeface="Cascadia Code SemiBold" panose="020B0609020000020004" pitchFamily="49" charset="0"/>
      <p:bold r:id="rId50"/>
      <p:boldItalic r:id="rId51"/>
    </p:embeddedFont>
    <p:embeddedFont>
      <p:font typeface="Cascadia Mono Light" panose="020B0609020000020004" pitchFamily="49" charset="0"/>
      <p:regular r:id="rId52"/>
      <p:italic r:id="rId53"/>
    </p:embeddedFont>
    <p:embeddedFont>
      <p:font typeface="Miriam Libre" panose="00000500000000000000" pitchFamily="2" charset="-79"/>
      <p:regular r:id="rId54"/>
      <p:bold r:id="rId55"/>
    </p:embeddedFont>
    <p:embeddedFont>
      <p:font typeface="Segoe UI" panose="020B0502040204020203" pitchFamily="34" charset="0"/>
      <p:regular r:id="rId56"/>
      <p:bold r:id="rId57"/>
      <p:italic r:id="rId58"/>
      <p:boldItalic r:id="rId59"/>
    </p:embeddedFont>
    <p:embeddedFont>
      <p:font typeface="Work Sans"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978CDC-C0AE-49A8-BACE-88E45888AA69}" v="228" dt="2021-12-22T16:44:58.045"/>
  </p1510:revLst>
</p1510:revInfo>
</file>

<file path=ppt/tableStyles.xml><?xml version="1.0" encoding="utf-8"?>
<a:tblStyleLst xmlns:a="http://schemas.openxmlformats.org/drawingml/2006/main" def="{201BE333-3985-41B2-AC4D-513298FD9483}">
  <a:tblStyle styleId="{201BE333-3985-41B2-AC4D-513298FD948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132"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font" Target="fonts/font36.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61" Type="http://schemas.openxmlformats.org/officeDocument/2006/relationships/font" Target="fonts/font3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THANH THUY 20198333" userId="17b5a86a-209d-408d-a0db-28eefa5cb935" providerId="ADAL" clId="{48978CDC-C0AE-49A8-BACE-88E45888AA69}"/>
    <pc:docChg chg="undo custSel addSld delSld modSld">
      <pc:chgData name="DINH THANH THUY 20198333" userId="17b5a86a-209d-408d-a0db-28eefa5cb935" providerId="ADAL" clId="{48978CDC-C0AE-49A8-BACE-88E45888AA69}" dt="2021-12-22T16:45:12.057" v="1303" actId="47"/>
      <pc:docMkLst>
        <pc:docMk/>
      </pc:docMkLst>
      <pc:sldChg chg="addSp delSp modSp add mod modAnim">
        <pc:chgData name="DINH THANH THUY 20198333" userId="17b5a86a-209d-408d-a0db-28eefa5cb935" providerId="ADAL" clId="{48978CDC-C0AE-49A8-BACE-88E45888AA69}" dt="2021-12-22T16:42:06.193" v="1274" actId="1076"/>
        <pc:sldMkLst>
          <pc:docMk/>
          <pc:sldMk cId="0" sldId="261"/>
        </pc:sldMkLst>
        <pc:spChg chg="add del mod">
          <ac:chgData name="DINH THANH THUY 20198333" userId="17b5a86a-209d-408d-a0db-28eefa5cb935" providerId="ADAL" clId="{48978CDC-C0AE-49A8-BACE-88E45888AA69}" dt="2021-12-22T16:40:27.208" v="1259" actId="478"/>
          <ac:spMkLst>
            <pc:docMk/>
            <pc:sldMk cId="0" sldId="261"/>
            <ac:spMk id="3" creationId="{5D93A628-7913-4975-B766-FF45A4C5BEDB}"/>
          </ac:spMkLst>
        </pc:spChg>
        <pc:spChg chg="add mod ord">
          <ac:chgData name="DINH THANH THUY 20198333" userId="17b5a86a-209d-408d-a0db-28eefa5cb935" providerId="ADAL" clId="{48978CDC-C0AE-49A8-BACE-88E45888AA69}" dt="2021-12-22T16:40:50.635" v="1264" actId="167"/>
          <ac:spMkLst>
            <pc:docMk/>
            <pc:sldMk cId="0" sldId="261"/>
            <ac:spMk id="5" creationId="{7C8E91D8-AB3A-4D51-8183-587F9E11C67B}"/>
          </ac:spMkLst>
        </pc:spChg>
        <pc:spChg chg="del">
          <ac:chgData name="DINH THANH THUY 20198333" userId="17b5a86a-209d-408d-a0db-28eefa5cb935" providerId="ADAL" clId="{48978CDC-C0AE-49A8-BACE-88E45888AA69}" dt="2021-12-22T16:40:24.061" v="1258" actId="478"/>
          <ac:spMkLst>
            <pc:docMk/>
            <pc:sldMk cId="0" sldId="261"/>
            <ac:spMk id="274" creationId="{00000000-0000-0000-0000-000000000000}"/>
          </ac:spMkLst>
        </pc:spChg>
        <pc:picChg chg="mod">
          <ac:chgData name="DINH THANH THUY 20198333" userId="17b5a86a-209d-408d-a0db-28eefa5cb935" providerId="ADAL" clId="{48978CDC-C0AE-49A8-BACE-88E45888AA69}" dt="2021-12-22T16:42:05.865" v="1273" actId="1076"/>
          <ac:picMkLst>
            <pc:docMk/>
            <pc:sldMk cId="0" sldId="261"/>
            <ac:picMk id="1026" creationId="{13FA61FA-DD2F-4504-A626-5F38E856664C}"/>
          </ac:picMkLst>
        </pc:picChg>
        <pc:picChg chg="add mod">
          <ac:chgData name="DINH THANH THUY 20198333" userId="17b5a86a-209d-408d-a0db-28eefa5cb935" providerId="ADAL" clId="{48978CDC-C0AE-49A8-BACE-88E45888AA69}" dt="2021-12-22T16:42:06.193" v="1274" actId="1076"/>
          <ac:picMkLst>
            <pc:docMk/>
            <pc:sldMk cId="0" sldId="261"/>
            <ac:picMk id="6145" creationId="{E6A84E0D-1BB0-4154-A741-C2E9BF2BA0DD}"/>
          </ac:picMkLst>
        </pc:picChg>
      </pc:sldChg>
      <pc:sldChg chg="addSp delSp modSp add mod">
        <pc:chgData name="DINH THANH THUY 20198333" userId="17b5a86a-209d-408d-a0db-28eefa5cb935" providerId="ADAL" clId="{48978CDC-C0AE-49A8-BACE-88E45888AA69}" dt="2021-12-22T16:37:05.813" v="1224" actId="1076"/>
        <pc:sldMkLst>
          <pc:docMk/>
          <pc:sldMk cId="0" sldId="267"/>
        </pc:sldMkLst>
        <pc:spChg chg="add mod">
          <ac:chgData name="DINH THANH THUY 20198333" userId="17b5a86a-209d-408d-a0db-28eefa5cb935" providerId="ADAL" clId="{48978CDC-C0AE-49A8-BACE-88E45888AA69}" dt="2021-12-22T16:37:05.813" v="1224" actId="1076"/>
          <ac:spMkLst>
            <pc:docMk/>
            <pc:sldMk cId="0" sldId="267"/>
            <ac:spMk id="7" creationId="{7951D03D-FC7E-4A58-BA1C-FE27EF16FF56}"/>
          </ac:spMkLst>
        </pc:spChg>
        <pc:spChg chg="mod">
          <ac:chgData name="DINH THANH THUY 20198333" userId="17b5a86a-209d-408d-a0db-28eefa5cb935" providerId="ADAL" clId="{48978CDC-C0AE-49A8-BACE-88E45888AA69}" dt="2021-12-22T16:36:41.268" v="1221" actId="14100"/>
          <ac:spMkLst>
            <pc:docMk/>
            <pc:sldMk cId="0" sldId="267"/>
            <ac:spMk id="330" creationId="{00000000-0000-0000-0000-000000000000}"/>
          </ac:spMkLst>
        </pc:spChg>
        <pc:graphicFrameChg chg="add del mod modGraphic">
          <ac:chgData name="DINH THANH THUY 20198333" userId="17b5a86a-209d-408d-a0db-28eefa5cb935" providerId="ADAL" clId="{48978CDC-C0AE-49A8-BACE-88E45888AA69}" dt="2021-12-22T16:31:17.670" v="989" actId="478"/>
          <ac:graphicFrameMkLst>
            <pc:docMk/>
            <pc:sldMk cId="0" sldId="267"/>
            <ac:graphicFrameMk id="2" creationId="{88866EA3-C3F8-460C-B641-72BEEA253FC8}"/>
          </ac:graphicFrameMkLst>
        </pc:graphicFrameChg>
        <pc:picChg chg="del mod">
          <ac:chgData name="DINH THANH THUY 20198333" userId="17b5a86a-209d-408d-a0db-28eefa5cb935" providerId="ADAL" clId="{48978CDC-C0AE-49A8-BACE-88E45888AA69}" dt="2021-12-22T16:31:19.192" v="990" actId="478"/>
          <ac:picMkLst>
            <pc:docMk/>
            <pc:sldMk cId="0" sldId="267"/>
            <ac:picMk id="329" creationId="{00000000-0000-0000-0000-000000000000}"/>
          </ac:picMkLst>
        </pc:picChg>
        <pc:picChg chg="add mod">
          <ac:chgData name="DINH THANH THUY 20198333" userId="17b5a86a-209d-408d-a0db-28eefa5cb935" providerId="ADAL" clId="{48978CDC-C0AE-49A8-BACE-88E45888AA69}" dt="2021-12-22T16:32:57.797" v="998" actId="14100"/>
          <ac:picMkLst>
            <pc:docMk/>
            <pc:sldMk cId="0" sldId="267"/>
            <ac:picMk id="5122" creationId="{9BBB86EC-38BE-46B0-9B69-74C5B0A8A645}"/>
          </ac:picMkLst>
        </pc:picChg>
      </pc:sldChg>
      <pc:sldChg chg="addSp delSp modSp add mod">
        <pc:chgData name="DINH THANH THUY 20198333" userId="17b5a86a-209d-408d-a0db-28eefa5cb935" providerId="ADAL" clId="{48978CDC-C0AE-49A8-BACE-88E45888AA69}" dt="2021-12-22T16:45:07.230" v="1302" actId="1076"/>
        <pc:sldMkLst>
          <pc:docMk/>
          <pc:sldMk cId="0" sldId="268"/>
        </pc:sldMkLst>
        <pc:spChg chg="mod">
          <ac:chgData name="DINH THANH THUY 20198333" userId="17b5a86a-209d-408d-a0db-28eefa5cb935" providerId="ADAL" clId="{48978CDC-C0AE-49A8-BACE-88E45888AA69}" dt="2021-12-22T16:45:07.230" v="1302" actId="1076"/>
          <ac:spMkLst>
            <pc:docMk/>
            <pc:sldMk cId="0" sldId="268"/>
            <ac:spMk id="336" creationId="{00000000-0000-0000-0000-000000000000}"/>
          </ac:spMkLst>
        </pc:spChg>
        <pc:spChg chg="del">
          <ac:chgData name="DINH THANH THUY 20198333" userId="17b5a86a-209d-408d-a0db-28eefa5cb935" providerId="ADAL" clId="{48978CDC-C0AE-49A8-BACE-88E45888AA69}" dt="2021-12-22T16:44:25.056" v="1294" actId="478"/>
          <ac:spMkLst>
            <pc:docMk/>
            <pc:sldMk cId="0" sldId="268"/>
            <ac:spMk id="338" creationId="{00000000-0000-0000-0000-000000000000}"/>
          </ac:spMkLst>
        </pc:spChg>
        <pc:spChg chg="del">
          <ac:chgData name="DINH THANH THUY 20198333" userId="17b5a86a-209d-408d-a0db-28eefa5cb935" providerId="ADAL" clId="{48978CDC-C0AE-49A8-BACE-88E45888AA69}" dt="2021-12-22T16:44:30.908" v="1295" actId="478"/>
          <ac:spMkLst>
            <pc:docMk/>
            <pc:sldMk cId="0" sldId="268"/>
            <ac:spMk id="339" creationId="{00000000-0000-0000-0000-000000000000}"/>
          </ac:spMkLst>
        </pc:spChg>
        <pc:grpChg chg="del">
          <ac:chgData name="DINH THANH THUY 20198333" userId="17b5a86a-209d-408d-a0db-28eefa5cb935" providerId="ADAL" clId="{48978CDC-C0AE-49A8-BACE-88E45888AA69}" dt="2021-12-22T16:44:45.074" v="1296" actId="478"/>
          <ac:grpSpMkLst>
            <pc:docMk/>
            <pc:sldMk cId="0" sldId="268"/>
            <ac:grpSpMk id="340" creationId="{00000000-0000-0000-0000-000000000000}"/>
          </ac:grpSpMkLst>
        </pc:grpChg>
        <pc:grpChg chg="del">
          <ac:chgData name="DINH THANH THUY 20198333" userId="17b5a86a-209d-408d-a0db-28eefa5cb935" providerId="ADAL" clId="{48978CDC-C0AE-49A8-BACE-88E45888AA69}" dt="2021-12-22T16:44:45.074" v="1296" actId="478"/>
          <ac:grpSpMkLst>
            <pc:docMk/>
            <pc:sldMk cId="0" sldId="268"/>
            <ac:grpSpMk id="344" creationId="{00000000-0000-0000-0000-000000000000}"/>
          </ac:grpSpMkLst>
        </pc:grpChg>
        <pc:grpChg chg="del">
          <ac:chgData name="DINH THANH THUY 20198333" userId="17b5a86a-209d-408d-a0db-28eefa5cb935" providerId="ADAL" clId="{48978CDC-C0AE-49A8-BACE-88E45888AA69}" dt="2021-12-22T16:44:45.074" v="1296" actId="478"/>
          <ac:grpSpMkLst>
            <pc:docMk/>
            <pc:sldMk cId="0" sldId="268"/>
            <ac:grpSpMk id="348" creationId="{00000000-0000-0000-0000-000000000000}"/>
          </ac:grpSpMkLst>
        </pc:grpChg>
        <pc:picChg chg="add mod">
          <ac:chgData name="DINH THANH THUY 20198333" userId="17b5a86a-209d-408d-a0db-28eefa5cb935" providerId="ADAL" clId="{48978CDC-C0AE-49A8-BACE-88E45888AA69}" dt="2021-12-22T16:44:58.045" v="1301" actId="1076"/>
          <ac:picMkLst>
            <pc:docMk/>
            <pc:sldMk cId="0" sldId="268"/>
            <ac:picMk id="18" creationId="{262615BE-07E7-4050-A48D-231F847EDC04}"/>
          </ac:picMkLst>
        </pc:picChg>
      </pc:sldChg>
      <pc:sldChg chg="addSp delSp modSp add del mod">
        <pc:chgData name="DINH THANH THUY 20198333" userId="17b5a86a-209d-408d-a0db-28eefa5cb935" providerId="ADAL" clId="{48978CDC-C0AE-49A8-BACE-88E45888AA69}" dt="2021-12-22T16:45:12.057" v="1303" actId="47"/>
        <pc:sldMkLst>
          <pc:docMk/>
          <pc:sldMk cId="0" sldId="272"/>
        </pc:sldMkLst>
        <pc:spChg chg="add mod">
          <ac:chgData name="DINH THANH THUY 20198333" userId="17b5a86a-209d-408d-a0db-28eefa5cb935" providerId="ADAL" clId="{48978CDC-C0AE-49A8-BACE-88E45888AA69}" dt="2021-12-22T16:42:47.925" v="1283" actId="14100"/>
          <ac:spMkLst>
            <pc:docMk/>
            <pc:sldMk cId="0" sldId="272"/>
            <ac:spMk id="22" creationId="{414D111A-66E4-43B1-9212-BC153910F441}"/>
          </ac:spMkLst>
        </pc:spChg>
        <pc:spChg chg="del">
          <ac:chgData name="DINH THANH THUY 20198333" userId="17b5a86a-209d-408d-a0db-28eefa5cb935" providerId="ADAL" clId="{48978CDC-C0AE-49A8-BACE-88E45888AA69}" dt="2021-12-22T16:42:34.573" v="1278" actId="478"/>
          <ac:spMkLst>
            <pc:docMk/>
            <pc:sldMk cId="0" sldId="272"/>
            <ac:spMk id="384" creationId="{00000000-0000-0000-0000-000000000000}"/>
          </ac:spMkLst>
        </pc:spChg>
        <pc:spChg chg="del">
          <ac:chgData name="DINH THANH THUY 20198333" userId="17b5a86a-209d-408d-a0db-28eefa5cb935" providerId="ADAL" clId="{48978CDC-C0AE-49A8-BACE-88E45888AA69}" dt="2021-12-22T16:42:34.573" v="1278" actId="478"/>
          <ac:spMkLst>
            <pc:docMk/>
            <pc:sldMk cId="0" sldId="272"/>
            <ac:spMk id="385" creationId="{00000000-0000-0000-0000-000000000000}"/>
          </ac:spMkLst>
        </pc:spChg>
        <pc:spChg chg="del">
          <ac:chgData name="DINH THANH THUY 20198333" userId="17b5a86a-209d-408d-a0db-28eefa5cb935" providerId="ADAL" clId="{48978CDC-C0AE-49A8-BACE-88E45888AA69}" dt="2021-12-22T16:42:34.573" v="1278" actId="478"/>
          <ac:spMkLst>
            <pc:docMk/>
            <pc:sldMk cId="0" sldId="272"/>
            <ac:spMk id="386" creationId="{00000000-0000-0000-0000-000000000000}"/>
          </ac:spMkLst>
        </pc:spChg>
        <pc:spChg chg="del">
          <ac:chgData name="DINH THANH THUY 20198333" userId="17b5a86a-209d-408d-a0db-28eefa5cb935" providerId="ADAL" clId="{48978CDC-C0AE-49A8-BACE-88E45888AA69}" dt="2021-12-22T16:42:34.573" v="1278" actId="478"/>
          <ac:spMkLst>
            <pc:docMk/>
            <pc:sldMk cId="0" sldId="272"/>
            <ac:spMk id="387" creationId="{00000000-0000-0000-0000-000000000000}"/>
          </ac:spMkLst>
        </pc:spChg>
        <pc:spChg chg="del">
          <ac:chgData name="DINH THANH THUY 20198333" userId="17b5a86a-209d-408d-a0db-28eefa5cb935" providerId="ADAL" clId="{48978CDC-C0AE-49A8-BACE-88E45888AA69}" dt="2021-12-22T16:42:34.573" v="1278" actId="478"/>
          <ac:spMkLst>
            <pc:docMk/>
            <pc:sldMk cId="0" sldId="272"/>
            <ac:spMk id="388" creationId="{00000000-0000-0000-0000-000000000000}"/>
          </ac:spMkLst>
        </pc:spChg>
        <pc:spChg chg="del">
          <ac:chgData name="DINH THANH THUY 20198333" userId="17b5a86a-209d-408d-a0db-28eefa5cb935" providerId="ADAL" clId="{48978CDC-C0AE-49A8-BACE-88E45888AA69}" dt="2021-12-22T16:42:34.573" v="1278" actId="478"/>
          <ac:spMkLst>
            <pc:docMk/>
            <pc:sldMk cId="0" sldId="272"/>
            <ac:spMk id="389" creationId="{00000000-0000-0000-0000-000000000000}"/>
          </ac:spMkLst>
        </pc:spChg>
        <pc:picChg chg="add mod">
          <ac:chgData name="DINH THANH THUY 20198333" userId="17b5a86a-209d-408d-a0db-28eefa5cb935" providerId="ADAL" clId="{48978CDC-C0AE-49A8-BACE-88E45888AA69}" dt="2021-12-22T16:43:14.308" v="1286" actId="1076"/>
          <ac:picMkLst>
            <pc:docMk/>
            <pc:sldMk cId="0" sldId="272"/>
            <ac:picMk id="8194" creationId="{BDD4FDD1-24D0-4264-963E-9BE6122FC81B}"/>
          </ac:picMkLst>
        </pc:picChg>
      </pc:sldChg>
      <pc:sldChg chg="addSp delSp modSp add mod">
        <pc:chgData name="DINH THANH THUY 20198333" userId="17b5a86a-209d-408d-a0db-28eefa5cb935" providerId="ADAL" clId="{48978CDC-C0AE-49A8-BACE-88E45888AA69}" dt="2021-12-22T16:09:47.634" v="336" actId="122"/>
        <pc:sldMkLst>
          <pc:docMk/>
          <pc:sldMk cId="1189474491" sldId="292"/>
        </pc:sldMkLst>
        <pc:spChg chg="mod">
          <ac:chgData name="DINH THANH THUY 20198333" userId="17b5a86a-209d-408d-a0db-28eefa5cb935" providerId="ADAL" clId="{48978CDC-C0AE-49A8-BACE-88E45888AA69}" dt="2021-12-22T15:51:17.323" v="18"/>
          <ac:spMkLst>
            <pc:docMk/>
            <pc:sldMk cId="1189474491" sldId="292"/>
            <ac:spMk id="9" creationId="{56F5E6AE-D803-47A4-8106-87A5E8402F20}"/>
          </ac:spMkLst>
        </pc:spChg>
        <pc:spChg chg="mod">
          <ac:chgData name="DINH THANH THUY 20198333" userId="17b5a86a-209d-408d-a0db-28eefa5cb935" providerId="ADAL" clId="{48978CDC-C0AE-49A8-BACE-88E45888AA69}" dt="2021-12-22T15:51:17.323" v="18"/>
          <ac:spMkLst>
            <pc:docMk/>
            <pc:sldMk cId="1189474491" sldId="292"/>
            <ac:spMk id="10" creationId="{D51439F9-F55E-4594-8D1F-11AA2A6FBB95}"/>
          </ac:spMkLst>
        </pc:spChg>
        <pc:spChg chg="mod">
          <ac:chgData name="DINH THANH THUY 20198333" userId="17b5a86a-209d-408d-a0db-28eefa5cb935" providerId="ADAL" clId="{48978CDC-C0AE-49A8-BACE-88E45888AA69}" dt="2021-12-22T15:51:17.323" v="18"/>
          <ac:spMkLst>
            <pc:docMk/>
            <pc:sldMk cId="1189474491" sldId="292"/>
            <ac:spMk id="11" creationId="{A0D4E88A-CFAC-4A81-A975-0E9398827C3D}"/>
          </ac:spMkLst>
        </pc:spChg>
        <pc:spChg chg="mod">
          <ac:chgData name="DINH THANH THUY 20198333" userId="17b5a86a-209d-408d-a0db-28eefa5cb935" providerId="ADAL" clId="{48978CDC-C0AE-49A8-BACE-88E45888AA69}" dt="2021-12-22T15:51:17.323" v="18"/>
          <ac:spMkLst>
            <pc:docMk/>
            <pc:sldMk cId="1189474491" sldId="292"/>
            <ac:spMk id="12" creationId="{B6638985-356C-4352-A7A0-27EA0E10D952}"/>
          </ac:spMkLst>
        </pc:spChg>
        <pc:spChg chg="mod">
          <ac:chgData name="DINH THANH THUY 20198333" userId="17b5a86a-209d-408d-a0db-28eefa5cb935" providerId="ADAL" clId="{48978CDC-C0AE-49A8-BACE-88E45888AA69}" dt="2021-12-22T15:51:17.323" v="18"/>
          <ac:spMkLst>
            <pc:docMk/>
            <pc:sldMk cId="1189474491" sldId="292"/>
            <ac:spMk id="13" creationId="{760C87FE-DD83-4C66-BD70-F4A255F14481}"/>
          </ac:spMkLst>
        </pc:spChg>
        <pc:spChg chg="add mod">
          <ac:chgData name="DINH THANH THUY 20198333" userId="17b5a86a-209d-408d-a0db-28eefa5cb935" providerId="ADAL" clId="{48978CDC-C0AE-49A8-BACE-88E45888AA69}" dt="2021-12-22T15:54:10.357" v="104" actId="1076"/>
          <ac:spMkLst>
            <pc:docMk/>
            <pc:sldMk cId="1189474491" sldId="292"/>
            <ac:spMk id="14" creationId="{F8CA1CFA-1908-4D90-855D-CBA54CCA53BF}"/>
          </ac:spMkLst>
        </pc:spChg>
        <pc:spChg chg="add mod">
          <ac:chgData name="DINH THANH THUY 20198333" userId="17b5a86a-209d-408d-a0db-28eefa5cb935" providerId="ADAL" clId="{48978CDC-C0AE-49A8-BACE-88E45888AA69}" dt="2021-12-22T16:09:47.634" v="336" actId="122"/>
          <ac:spMkLst>
            <pc:docMk/>
            <pc:sldMk cId="1189474491" sldId="292"/>
            <ac:spMk id="15" creationId="{9BB8966C-11AB-4E46-9154-3459B770EBCE}"/>
          </ac:spMkLst>
        </pc:spChg>
        <pc:spChg chg="add mod">
          <ac:chgData name="DINH THANH THUY 20198333" userId="17b5a86a-209d-408d-a0db-28eefa5cb935" providerId="ADAL" clId="{48978CDC-C0AE-49A8-BACE-88E45888AA69}" dt="2021-12-22T15:56:01.076" v="141" actId="1076"/>
          <ac:spMkLst>
            <pc:docMk/>
            <pc:sldMk cId="1189474491" sldId="292"/>
            <ac:spMk id="16" creationId="{DBBEEAA3-54EB-4E35-8777-E9DD73F4D2DB}"/>
          </ac:spMkLst>
        </pc:spChg>
        <pc:spChg chg="add mod">
          <ac:chgData name="DINH THANH THUY 20198333" userId="17b5a86a-209d-408d-a0db-28eefa5cb935" providerId="ADAL" clId="{48978CDC-C0AE-49A8-BACE-88E45888AA69}" dt="2021-12-22T15:56:52.390" v="177" actId="1076"/>
          <ac:spMkLst>
            <pc:docMk/>
            <pc:sldMk cId="1189474491" sldId="292"/>
            <ac:spMk id="18" creationId="{C0CF0B3C-2B39-41EC-8736-3678C44606F7}"/>
          </ac:spMkLst>
        </pc:spChg>
        <pc:spChg chg="add del mod">
          <ac:chgData name="DINH THANH THUY 20198333" userId="17b5a86a-209d-408d-a0db-28eefa5cb935" providerId="ADAL" clId="{48978CDC-C0AE-49A8-BACE-88E45888AA69}" dt="2021-12-22T16:03:19.216" v="216" actId="478"/>
          <ac:spMkLst>
            <pc:docMk/>
            <pc:sldMk cId="1189474491" sldId="292"/>
            <ac:spMk id="19" creationId="{CD5D98F9-1DFF-4E73-AC91-92CE1BBC7190}"/>
          </ac:spMkLst>
        </pc:spChg>
        <pc:spChg chg="mod">
          <ac:chgData name="DINH THANH THUY 20198333" userId="17b5a86a-209d-408d-a0db-28eefa5cb935" providerId="ADAL" clId="{48978CDC-C0AE-49A8-BACE-88E45888AA69}" dt="2021-12-22T16:04:53.732" v="228" actId="14100"/>
          <ac:spMkLst>
            <pc:docMk/>
            <pc:sldMk cId="1189474491" sldId="292"/>
            <ac:spMk id="478" creationId="{00000000-0000-0000-0000-000000000000}"/>
          </ac:spMkLst>
        </pc:spChg>
        <pc:grpChg chg="add mod">
          <ac:chgData name="DINH THANH THUY 20198333" userId="17b5a86a-209d-408d-a0db-28eefa5cb935" providerId="ADAL" clId="{48978CDC-C0AE-49A8-BACE-88E45888AA69}" dt="2021-12-22T15:51:19.836" v="19" actId="1076"/>
          <ac:grpSpMkLst>
            <pc:docMk/>
            <pc:sldMk cId="1189474491" sldId="292"/>
            <ac:grpSpMk id="8" creationId="{0246A131-E7D2-404D-9146-27D9621A7A4D}"/>
          </ac:grpSpMkLst>
        </pc:grpChg>
        <pc:picChg chg="add mod">
          <ac:chgData name="DINH THANH THUY 20198333" userId="17b5a86a-209d-408d-a0db-28eefa5cb935" providerId="ADAL" clId="{48978CDC-C0AE-49A8-BACE-88E45888AA69}" dt="2021-12-22T15:51:04.605" v="17" actId="14100"/>
          <ac:picMkLst>
            <pc:docMk/>
            <pc:sldMk cId="1189474491" sldId="292"/>
            <ac:picMk id="3" creationId="{030725AA-7467-47D2-8267-989B053FBC75}"/>
          </ac:picMkLst>
        </pc:picChg>
        <pc:picChg chg="add mod">
          <ac:chgData name="DINH THANH THUY 20198333" userId="17b5a86a-209d-408d-a0db-28eefa5cb935" providerId="ADAL" clId="{48978CDC-C0AE-49A8-BACE-88E45888AA69}" dt="2021-12-22T15:56:56.077" v="178" actId="1076"/>
          <ac:picMkLst>
            <pc:docMk/>
            <pc:sldMk cId="1189474491" sldId="292"/>
            <ac:picMk id="17" creationId="{C36F9EBE-2632-49AA-8355-D40953434119}"/>
          </ac:picMkLst>
        </pc:picChg>
        <pc:picChg chg="del">
          <ac:chgData name="DINH THANH THUY 20198333" userId="17b5a86a-209d-408d-a0db-28eefa5cb935" providerId="ADAL" clId="{48978CDC-C0AE-49A8-BACE-88E45888AA69}" dt="2021-12-22T15:49:38.438" v="1" actId="478"/>
          <ac:picMkLst>
            <pc:docMk/>
            <pc:sldMk cId="1189474491" sldId="292"/>
            <ac:picMk id="4098" creationId="{CDA01BED-4860-4CA8-BEC0-EE213A48A59A}"/>
          </ac:picMkLst>
        </pc:picChg>
      </pc:sldChg>
      <pc:sldChg chg="add del">
        <pc:chgData name="DINH THANH THUY 20198333" userId="17b5a86a-209d-408d-a0db-28eefa5cb935" providerId="ADAL" clId="{48978CDC-C0AE-49A8-BACE-88E45888AA69}" dt="2021-12-22T15:49:40.615" v="3"/>
        <pc:sldMkLst>
          <pc:docMk/>
          <pc:sldMk cId="89193609" sldId="293"/>
        </pc:sldMkLst>
      </pc:sldChg>
      <pc:sldChg chg="addSp delSp modSp add mod">
        <pc:chgData name="DINH THANH THUY 20198333" userId="17b5a86a-209d-408d-a0db-28eefa5cb935" providerId="ADAL" clId="{48978CDC-C0AE-49A8-BACE-88E45888AA69}" dt="2021-12-22T16:35:27.853" v="1191" actId="20577"/>
        <pc:sldMkLst>
          <pc:docMk/>
          <pc:sldMk cId="2411376959" sldId="293"/>
        </pc:sldMkLst>
        <pc:spChg chg="add mod">
          <ac:chgData name="DINH THANH THUY 20198333" userId="17b5a86a-209d-408d-a0db-28eefa5cb935" providerId="ADAL" clId="{48978CDC-C0AE-49A8-BACE-88E45888AA69}" dt="2021-12-22T16:05:00.879" v="229"/>
          <ac:spMkLst>
            <pc:docMk/>
            <pc:sldMk cId="2411376959" sldId="293"/>
            <ac:spMk id="7" creationId="{1103D783-CC57-4F27-ACCE-E1860F62B576}"/>
          </ac:spMkLst>
        </pc:spChg>
        <pc:spChg chg="add mod">
          <ac:chgData name="DINH THANH THUY 20198333" userId="17b5a86a-209d-408d-a0db-28eefa5cb935" providerId="ADAL" clId="{48978CDC-C0AE-49A8-BACE-88E45888AA69}" dt="2021-12-22T16:05:00.879" v="229"/>
          <ac:spMkLst>
            <pc:docMk/>
            <pc:sldMk cId="2411376959" sldId="293"/>
            <ac:spMk id="8" creationId="{3AEA052A-7551-4274-976E-A09411759B66}"/>
          </ac:spMkLst>
        </pc:spChg>
        <pc:spChg chg="add mod">
          <ac:chgData name="DINH THANH THUY 20198333" userId="17b5a86a-209d-408d-a0db-28eefa5cb935" providerId="ADAL" clId="{48978CDC-C0AE-49A8-BACE-88E45888AA69}" dt="2021-12-22T16:05:00.879" v="229"/>
          <ac:spMkLst>
            <pc:docMk/>
            <pc:sldMk cId="2411376959" sldId="293"/>
            <ac:spMk id="9" creationId="{2E093CF0-52B0-4F88-BA20-977D44E14E44}"/>
          </ac:spMkLst>
        </pc:spChg>
        <pc:spChg chg="add del mod">
          <ac:chgData name="DINH THANH THUY 20198333" userId="17b5a86a-209d-408d-a0db-28eefa5cb935" providerId="ADAL" clId="{48978CDC-C0AE-49A8-BACE-88E45888AA69}" dt="2021-12-22T16:05:31.870" v="258"/>
          <ac:spMkLst>
            <pc:docMk/>
            <pc:sldMk cId="2411376959" sldId="293"/>
            <ac:spMk id="10" creationId="{DDB1A599-9A64-42E3-A6B6-AD9B00AAE30A}"/>
          </ac:spMkLst>
        </pc:spChg>
        <pc:spChg chg="add del mod">
          <ac:chgData name="DINH THANH THUY 20198333" userId="17b5a86a-209d-408d-a0db-28eefa5cb935" providerId="ADAL" clId="{48978CDC-C0AE-49A8-BACE-88E45888AA69}" dt="2021-12-22T16:05:31.870" v="258"/>
          <ac:spMkLst>
            <pc:docMk/>
            <pc:sldMk cId="2411376959" sldId="293"/>
            <ac:spMk id="11" creationId="{5D5BB9EF-8C5E-4AA7-8A24-775A4EF64FCE}"/>
          </ac:spMkLst>
        </pc:spChg>
        <pc:spChg chg="add del mod">
          <ac:chgData name="DINH THANH THUY 20198333" userId="17b5a86a-209d-408d-a0db-28eefa5cb935" providerId="ADAL" clId="{48978CDC-C0AE-49A8-BACE-88E45888AA69}" dt="2021-12-22T16:05:31.870" v="258"/>
          <ac:spMkLst>
            <pc:docMk/>
            <pc:sldMk cId="2411376959" sldId="293"/>
            <ac:spMk id="12" creationId="{5DB33E8E-E3F4-477F-97EC-F95B794AC4A4}"/>
          </ac:spMkLst>
        </pc:spChg>
        <pc:spChg chg="mod">
          <ac:chgData name="DINH THANH THUY 20198333" userId="17b5a86a-209d-408d-a0db-28eefa5cb935" providerId="ADAL" clId="{48978CDC-C0AE-49A8-BACE-88E45888AA69}" dt="2021-12-22T16:35:27.853" v="1191" actId="20577"/>
          <ac:spMkLst>
            <pc:docMk/>
            <pc:sldMk cId="2411376959" sldId="293"/>
            <ac:spMk id="478" creationId="{00000000-0000-0000-0000-000000000000}"/>
          </ac:spMkLst>
        </pc:spChg>
        <pc:picChg chg="add mod">
          <ac:chgData name="DINH THANH THUY 20198333" userId="17b5a86a-209d-408d-a0db-28eefa5cb935" providerId="ADAL" clId="{48978CDC-C0AE-49A8-BACE-88E45888AA69}" dt="2021-12-22T16:05:18.670" v="247" actId="14100"/>
          <ac:picMkLst>
            <pc:docMk/>
            <pc:sldMk cId="2411376959" sldId="293"/>
            <ac:picMk id="1026" creationId="{E58D9308-3161-4075-A757-DC07058A3D75}"/>
          </ac:picMkLst>
        </pc:picChg>
        <pc:picChg chg="del">
          <ac:chgData name="DINH THANH THUY 20198333" userId="17b5a86a-209d-408d-a0db-28eefa5cb935" providerId="ADAL" clId="{48978CDC-C0AE-49A8-BACE-88E45888AA69}" dt="2021-12-22T16:03:41.146" v="218" actId="478"/>
          <ac:picMkLst>
            <pc:docMk/>
            <pc:sldMk cId="2411376959" sldId="293"/>
            <ac:picMk id="3074" creationId="{A4FABD20-8966-4377-8F34-F7528358CA89}"/>
          </ac:picMkLst>
        </pc:picChg>
      </pc:sldChg>
      <pc:sldChg chg="addSp delSp modSp add mod">
        <pc:chgData name="DINH THANH THUY 20198333" userId="17b5a86a-209d-408d-a0db-28eefa5cb935" providerId="ADAL" clId="{48978CDC-C0AE-49A8-BACE-88E45888AA69}" dt="2021-12-22T16:18:33.332" v="668" actId="14100"/>
        <pc:sldMkLst>
          <pc:docMk/>
          <pc:sldMk cId="2146411035" sldId="294"/>
        </pc:sldMkLst>
        <pc:spChg chg="mod">
          <ac:chgData name="DINH THANH THUY 20198333" userId="17b5a86a-209d-408d-a0db-28eefa5cb935" providerId="ADAL" clId="{48978CDC-C0AE-49A8-BACE-88E45888AA69}" dt="2021-12-22T16:15:22.854" v="649" actId="1076"/>
          <ac:spMkLst>
            <pc:docMk/>
            <pc:sldMk cId="2146411035" sldId="294"/>
            <ac:spMk id="478" creationId="{00000000-0000-0000-0000-000000000000}"/>
          </ac:spMkLst>
        </pc:spChg>
        <pc:picChg chg="del">
          <ac:chgData name="DINH THANH THUY 20198333" userId="17b5a86a-209d-408d-a0db-28eefa5cb935" providerId="ADAL" clId="{48978CDC-C0AE-49A8-BACE-88E45888AA69}" dt="2021-12-22T16:16:48.828" v="650" actId="478"/>
          <ac:picMkLst>
            <pc:docMk/>
            <pc:sldMk cId="2146411035" sldId="294"/>
            <ac:picMk id="1026" creationId="{E58D9308-3161-4075-A757-DC07058A3D75}"/>
          </ac:picMkLst>
        </pc:picChg>
        <pc:picChg chg="add mod">
          <ac:chgData name="DINH THANH THUY 20198333" userId="17b5a86a-209d-408d-a0db-28eefa5cb935" providerId="ADAL" clId="{48978CDC-C0AE-49A8-BACE-88E45888AA69}" dt="2021-12-22T16:18:31.700" v="667" actId="14100"/>
          <ac:picMkLst>
            <pc:docMk/>
            <pc:sldMk cId="2146411035" sldId="294"/>
            <ac:picMk id="2050" creationId="{AD19FB9B-8B64-43A7-BA95-F8F7BEE5EEA1}"/>
          </ac:picMkLst>
        </pc:picChg>
        <pc:picChg chg="add mod">
          <ac:chgData name="DINH THANH THUY 20198333" userId="17b5a86a-209d-408d-a0db-28eefa5cb935" providerId="ADAL" clId="{48978CDC-C0AE-49A8-BACE-88E45888AA69}" dt="2021-12-22T16:18:33.332" v="668" actId="14100"/>
          <ac:picMkLst>
            <pc:docMk/>
            <pc:sldMk cId="2146411035" sldId="294"/>
            <ac:picMk id="2052" creationId="{CBC6F429-988F-41EB-BF92-933C43C2CD9F}"/>
          </ac:picMkLst>
        </pc:picChg>
      </pc:sldChg>
      <pc:sldChg chg="add del">
        <pc:chgData name="DINH THANH THUY 20198333" userId="17b5a86a-209d-408d-a0db-28eefa5cb935" providerId="ADAL" clId="{48978CDC-C0AE-49A8-BACE-88E45888AA69}" dt="2021-12-22T16:11:17.088" v="510"/>
        <pc:sldMkLst>
          <pc:docMk/>
          <pc:sldMk cId="1016606987" sldId="295"/>
        </pc:sldMkLst>
      </pc:sldChg>
      <pc:sldChg chg="addSp delSp modSp add mod modAnim">
        <pc:chgData name="DINH THANH THUY 20198333" userId="17b5a86a-209d-408d-a0db-28eefa5cb935" providerId="ADAL" clId="{48978CDC-C0AE-49A8-BACE-88E45888AA69}" dt="2021-12-22T16:22:07.229" v="752" actId="14100"/>
        <pc:sldMkLst>
          <pc:docMk/>
          <pc:sldMk cId="2326520350" sldId="295"/>
        </pc:sldMkLst>
        <pc:spChg chg="mod">
          <ac:chgData name="DINH THANH THUY 20198333" userId="17b5a86a-209d-408d-a0db-28eefa5cb935" providerId="ADAL" clId="{48978CDC-C0AE-49A8-BACE-88E45888AA69}" dt="2021-12-22T16:22:07.229" v="752" actId="14100"/>
          <ac:spMkLst>
            <pc:docMk/>
            <pc:sldMk cId="2326520350" sldId="295"/>
            <ac:spMk id="478" creationId="{00000000-0000-0000-0000-000000000000}"/>
          </ac:spMkLst>
        </pc:spChg>
        <pc:picChg chg="add mod">
          <ac:chgData name="DINH THANH THUY 20198333" userId="17b5a86a-209d-408d-a0db-28eefa5cb935" providerId="ADAL" clId="{48978CDC-C0AE-49A8-BACE-88E45888AA69}" dt="2021-12-22T16:19:59.859" v="680" actId="1076"/>
          <ac:picMkLst>
            <pc:docMk/>
            <pc:sldMk cId="2326520350" sldId="295"/>
            <ac:picMk id="2" creationId="{F1F59A3C-8A54-4707-BFDF-6037362793EB}"/>
          </ac:picMkLst>
        </pc:picChg>
        <pc:picChg chg="del">
          <ac:chgData name="DINH THANH THUY 20198333" userId="17b5a86a-209d-408d-a0db-28eefa5cb935" providerId="ADAL" clId="{48978CDC-C0AE-49A8-BACE-88E45888AA69}" dt="2021-12-22T16:19:25.772" v="670" actId="478"/>
          <ac:picMkLst>
            <pc:docMk/>
            <pc:sldMk cId="2326520350" sldId="295"/>
            <ac:picMk id="4098" creationId="{CDA01BED-4860-4CA8-BEC0-EE213A48A59A}"/>
          </ac:picMkLst>
        </pc:picChg>
        <pc:picChg chg="add mod">
          <ac:chgData name="DINH THANH THUY 20198333" userId="17b5a86a-209d-408d-a0db-28eefa5cb935" providerId="ADAL" clId="{48978CDC-C0AE-49A8-BACE-88E45888AA69}" dt="2021-12-22T16:21:42.990" v="699" actId="1076"/>
          <ac:picMkLst>
            <pc:docMk/>
            <pc:sldMk cId="2326520350" sldId="295"/>
            <ac:picMk id="4099" creationId="{FC078796-554B-40B3-9552-86EDD06B97FF}"/>
          </ac:picMkLst>
        </pc:picChg>
      </pc:sldChg>
      <pc:sldChg chg="modSp add mod">
        <pc:chgData name="DINH THANH THUY 20198333" userId="17b5a86a-209d-408d-a0db-28eefa5cb935" providerId="ADAL" clId="{48978CDC-C0AE-49A8-BACE-88E45888AA69}" dt="2021-12-22T16:24:05.388" v="809" actId="1076"/>
        <pc:sldMkLst>
          <pc:docMk/>
          <pc:sldMk cId="430381075" sldId="296"/>
        </pc:sldMkLst>
        <pc:spChg chg="mod">
          <ac:chgData name="DINH THANH THUY 20198333" userId="17b5a86a-209d-408d-a0db-28eefa5cb935" providerId="ADAL" clId="{48978CDC-C0AE-49A8-BACE-88E45888AA69}" dt="2021-12-22T16:22:53.870" v="793" actId="20577"/>
          <ac:spMkLst>
            <pc:docMk/>
            <pc:sldMk cId="430381075" sldId="296"/>
            <ac:spMk id="478" creationId="{00000000-0000-0000-0000-000000000000}"/>
          </ac:spMkLst>
        </pc:spChg>
        <pc:picChg chg="mod">
          <ac:chgData name="DINH THANH THUY 20198333" userId="17b5a86a-209d-408d-a0db-28eefa5cb935" providerId="ADAL" clId="{48978CDC-C0AE-49A8-BACE-88E45888AA69}" dt="2021-12-22T16:24:03.499" v="808" actId="14861"/>
          <ac:picMkLst>
            <pc:docMk/>
            <pc:sldMk cId="430381075" sldId="296"/>
            <ac:picMk id="2" creationId="{F1F59A3C-8A54-4707-BFDF-6037362793EB}"/>
          </ac:picMkLst>
        </pc:picChg>
        <pc:picChg chg="mod">
          <ac:chgData name="DINH THANH THUY 20198333" userId="17b5a86a-209d-408d-a0db-28eefa5cb935" providerId="ADAL" clId="{48978CDC-C0AE-49A8-BACE-88E45888AA69}" dt="2021-12-22T16:24:05.388" v="809" actId="1076"/>
          <ac:picMkLst>
            <pc:docMk/>
            <pc:sldMk cId="430381075" sldId="296"/>
            <ac:picMk id="4099" creationId="{FC078796-554B-40B3-9552-86EDD06B97FF}"/>
          </ac:picMkLst>
        </pc:picChg>
      </pc:sldChg>
      <pc:sldChg chg="add del">
        <pc:chgData name="DINH THANH THUY 20198333" userId="17b5a86a-209d-408d-a0db-28eefa5cb935" providerId="ADAL" clId="{48978CDC-C0AE-49A8-BACE-88E45888AA69}" dt="2021-12-22T16:24:25.324" v="811"/>
        <pc:sldMkLst>
          <pc:docMk/>
          <pc:sldMk cId="2309095940" sldId="297"/>
        </pc:sldMkLst>
      </pc:sldChg>
      <pc:sldChg chg="addSp delSp modSp add mod">
        <pc:chgData name="DINH THANH THUY 20198333" userId="17b5a86a-209d-408d-a0db-28eefa5cb935" providerId="ADAL" clId="{48978CDC-C0AE-49A8-BACE-88E45888AA69}" dt="2021-12-22T16:25:01.422" v="871" actId="14100"/>
        <pc:sldMkLst>
          <pc:docMk/>
          <pc:sldMk cId="3196746493" sldId="297"/>
        </pc:sldMkLst>
        <pc:spChg chg="mod">
          <ac:chgData name="DINH THANH THUY 20198333" userId="17b5a86a-209d-408d-a0db-28eefa5cb935" providerId="ADAL" clId="{48978CDC-C0AE-49A8-BACE-88E45888AA69}" dt="2021-12-22T16:24:43.931" v="864" actId="20577"/>
          <ac:spMkLst>
            <pc:docMk/>
            <pc:sldMk cId="3196746493" sldId="297"/>
            <ac:spMk id="478" creationId="{00000000-0000-0000-0000-000000000000}"/>
          </ac:spMkLst>
        </pc:spChg>
        <pc:picChg chg="add mod">
          <ac:chgData name="DINH THANH THUY 20198333" userId="17b5a86a-209d-408d-a0db-28eefa5cb935" providerId="ADAL" clId="{48978CDC-C0AE-49A8-BACE-88E45888AA69}" dt="2021-12-22T16:25:01.422" v="871" actId="14100"/>
          <ac:picMkLst>
            <pc:docMk/>
            <pc:sldMk cId="3196746493" sldId="297"/>
            <ac:picMk id="3" creationId="{7D8BBE09-443E-425D-BF5F-4A671AC38F66}"/>
          </ac:picMkLst>
        </pc:picChg>
        <pc:picChg chg="del">
          <ac:chgData name="DINH THANH THUY 20198333" userId="17b5a86a-209d-408d-a0db-28eefa5cb935" providerId="ADAL" clId="{48978CDC-C0AE-49A8-BACE-88E45888AA69}" dt="2021-12-22T16:24:47.573" v="865" actId="478"/>
          <ac:picMkLst>
            <pc:docMk/>
            <pc:sldMk cId="3196746493" sldId="297"/>
            <ac:picMk id="4098" creationId="{CDA01BED-4860-4CA8-BEC0-EE213A48A5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896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712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991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1078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458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74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576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777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231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497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955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819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9"/>
        <p:cNvGrpSpPr/>
        <p:nvPr/>
      </p:nvGrpSpPr>
      <p:grpSpPr>
        <a:xfrm>
          <a:off x="0" y="0"/>
          <a:ext cx="0" cy="0"/>
          <a:chOff x="0" y="0"/>
          <a:chExt cx="0" cy="0"/>
        </a:xfrm>
      </p:grpSpPr>
      <p:sp>
        <p:nvSpPr>
          <p:cNvPr id="220" name="Google Shape;220;p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223" name="Google Shape;223;p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079749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597053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60" r:id="rId9"/>
    <p:sldLayoutId id="2147483661" r:id="rId10"/>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caodang.fpt.edu.vn/tin-noi-bat/huong-dan-cai-dat-va-su-dung-netbeans-ide-12-3.html"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2.jpe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22500" y="1124376"/>
            <a:ext cx="4899000" cy="20204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latin typeface="Cascadia Mono Light" panose="020B0609020000020004" pitchFamily="49" charset="0"/>
                <a:ea typeface="Cascadia Mono Light" panose="020B0609020000020004" pitchFamily="49" charset="0"/>
                <a:cs typeface="Cascadia Mono Light" panose="020B0609020000020004" pitchFamily="49" charset="0"/>
              </a:rPr>
              <a:t>Thiết kế hệ thống quản lý nhân khẩu Covid 19 của một tổ dân phố</a:t>
            </a:r>
            <a:endParaRPr sz="3000" dirty="0">
              <a:latin typeface="Cascadia Mono Light" panose="020B0609020000020004" pitchFamily="49" charset="0"/>
              <a:ea typeface="Cascadia Mono Light" panose="020B0609020000020004" pitchFamily="49" charset="0"/>
              <a:cs typeface="Cascadia Mono Light" panose="020B0609020000020004" pitchFamily="49" charset="0"/>
            </a:endParaRPr>
          </a:p>
        </p:txBody>
      </p:sp>
      <p:sp>
        <p:nvSpPr>
          <p:cNvPr id="5" name="Google Shape;269;p17">
            <a:extLst>
              <a:ext uri="{FF2B5EF4-FFF2-40B4-BE49-F238E27FC236}">
                <a16:creationId xmlns:a16="http://schemas.microsoft.com/office/drawing/2014/main" id="{30C37E5B-EF74-4D1F-B9ED-813B40CD9BBB}"/>
              </a:ext>
            </a:extLst>
          </p:cNvPr>
          <p:cNvSpPr txBox="1">
            <a:spLocks/>
          </p:cNvSpPr>
          <p:nvPr/>
        </p:nvSpPr>
        <p:spPr>
          <a:xfrm>
            <a:off x="2626350" y="3144854"/>
            <a:ext cx="38913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err="1">
                <a:latin typeface="Calibri" panose="020F0502020204030204" pitchFamily="34" charset="0"/>
                <a:cs typeface="Calibri" panose="020F0502020204030204" pitchFamily="34" charset="0"/>
              </a:rPr>
              <a:t>Nhóm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Nhóm</a:t>
            </a:r>
            <a:r>
              <a:rPr lang="en-US" dirty="0">
                <a:latin typeface="Calibri" panose="020F0502020204030204" pitchFamily="34" charset="0"/>
                <a:cs typeface="Calibri" panose="020F0502020204030204" pitchFamily="34" charset="0"/>
              </a:rPr>
              <a:t> 3_IT-VUWK64</a:t>
            </a:r>
          </a:p>
          <a:p>
            <a:pPr algn="ctr"/>
            <a:r>
              <a:rPr lang="en-US" dirty="0" err="1">
                <a:latin typeface="Calibri" panose="020F0502020204030204" pitchFamily="34" charset="0"/>
                <a:cs typeface="Calibri" panose="020F0502020204030204" pitchFamily="34" charset="0"/>
              </a:rPr>
              <a:t>Môn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môn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nghệ</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mềm</a:t>
            </a:r>
            <a:endParaRPr lang="en-US" dirty="0">
              <a:latin typeface="Calibri" panose="020F0502020204030204" pitchFamily="34" charset="0"/>
              <a:cs typeface="Calibri" panose="020F0502020204030204" pitchFamily="34" charset="0"/>
            </a:endParaRPr>
          </a:p>
          <a:p>
            <a:pPr algn="ctr"/>
            <a:r>
              <a:rPr lang="en-US" dirty="0">
                <a:latin typeface="Calibri" panose="020F0502020204030204" pitchFamily="34" charset="0"/>
                <a:cs typeface="Calibri" panose="020F0502020204030204" pitchFamily="34" charset="0"/>
              </a:rPr>
              <a:t>GVHD: </a:t>
            </a:r>
            <a:r>
              <a:rPr lang="en-US" dirty="0" err="1">
                <a:latin typeface="Calibri" panose="020F0502020204030204" pitchFamily="34" charset="0"/>
                <a:cs typeface="Calibri" panose="020F0502020204030204" pitchFamily="34" charset="0"/>
              </a:rPr>
              <a:t>Ths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Mạnh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Bá</a:t>
            </a:r>
            <a:endParaRPr lang="en-US"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5" name="Google Shape;330;p24">
            <a:extLst>
              <a:ext uri="{FF2B5EF4-FFF2-40B4-BE49-F238E27FC236}">
                <a16:creationId xmlns:a16="http://schemas.microsoft.com/office/drawing/2014/main" id="{7C8E91D8-AB3A-4D51-8183-587F9E11C67B}"/>
              </a:ext>
            </a:extLst>
          </p:cNvPr>
          <p:cNvSpPr txBox="1">
            <a:spLocks/>
          </p:cNvSpPr>
          <p:nvPr/>
        </p:nvSpPr>
        <p:spPr>
          <a:xfrm>
            <a:off x="3357464" y="1067364"/>
            <a:ext cx="2542593" cy="3008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ctr" rtl="0">
              <a:lnSpc>
                <a:spcPct val="115000"/>
              </a:lnSpc>
              <a:spcBef>
                <a:spcPts val="600"/>
              </a:spcBef>
              <a:spcAft>
                <a:spcPts val="0"/>
              </a:spcAft>
              <a:buClr>
                <a:schemeClr val="accent1"/>
              </a:buClr>
              <a:buSzPts val="2400"/>
              <a:buFont typeface="Barlow Light"/>
              <a:buChar char="▹"/>
              <a:defRPr sz="2400" b="0" i="1" u="none" strike="noStrike" cap="none">
                <a:solidFill>
                  <a:schemeClr val="dk1"/>
                </a:solidFill>
                <a:latin typeface="Barlow Light"/>
                <a:ea typeface="Barlow Light"/>
                <a:cs typeface="Barlow Light"/>
                <a:sym typeface="Barlow Light"/>
              </a:defRPr>
            </a:lvl1pPr>
            <a:lvl2pPr marL="914400" marR="0" lvl="1" indent="-381000" algn="ctr" rtl="0">
              <a:lnSpc>
                <a:spcPct val="115000"/>
              </a:lnSpc>
              <a:spcBef>
                <a:spcPts val="0"/>
              </a:spcBef>
              <a:spcAft>
                <a:spcPts val="0"/>
              </a:spcAft>
              <a:buClr>
                <a:schemeClr val="accent1"/>
              </a:buClr>
              <a:buSzPts val="2400"/>
              <a:buFont typeface="Barlow Light"/>
              <a:buChar char="￭"/>
              <a:defRPr sz="2400" b="0" i="1" u="none" strike="noStrike" cap="none">
                <a:solidFill>
                  <a:schemeClr val="dk1"/>
                </a:solidFill>
                <a:latin typeface="Barlow Light"/>
                <a:ea typeface="Barlow Light"/>
                <a:cs typeface="Barlow Light"/>
                <a:sym typeface="Barlow Light"/>
              </a:defRPr>
            </a:lvl2pPr>
            <a:lvl3pPr marL="1371600" marR="0" lvl="2" indent="-381000" algn="ctr" rtl="0">
              <a:lnSpc>
                <a:spcPct val="115000"/>
              </a:lnSpc>
              <a:spcBef>
                <a:spcPts val="0"/>
              </a:spcBef>
              <a:spcAft>
                <a:spcPts val="0"/>
              </a:spcAft>
              <a:buClr>
                <a:schemeClr val="accent1"/>
              </a:buClr>
              <a:buSzPts val="2400"/>
              <a:buFont typeface="Barlow Light"/>
              <a:buChar char="⬝"/>
              <a:defRPr sz="2400" b="0" i="1" u="none" strike="noStrike" cap="none">
                <a:solidFill>
                  <a:schemeClr val="dk1"/>
                </a:solidFill>
                <a:latin typeface="Barlow Light"/>
                <a:ea typeface="Barlow Light"/>
                <a:cs typeface="Barlow Light"/>
                <a:sym typeface="Barlow Light"/>
              </a:defRPr>
            </a:lvl3pPr>
            <a:lvl4pPr marL="1828800" marR="0" lvl="3" indent="-381000" algn="ctr" rtl="0">
              <a:lnSpc>
                <a:spcPct val="115000"/>
              </a:lnSpc>
              <a:spcBef>
                <a:spcPts val="0"/>
              </a:spcBef>
              <a:spcAft>
                <a:spcPts val="0"/>
              </a:spcAft>
              <a:buClr>
                <a:schemeClr val="dk1"/>
              </a:buClr>
              <a:buSzPts val="2400"/>
              <a:buFont typeface="Barlow Light"/>
              <a:buChar char="●"/>
              <a:defRPr sz="2400" b="0" i="1" u="none" strike="noStrike" cap="none">
                <a:solidFill>
                  <a:schemeClr val="dk1"/>
                </a:solidFill>
                <a:latin typeface="Barlow Light"/>
                <a:ea typeface="Barlow Light"/>
                <a:cs typeface="Barlow Light"/>
                <a:sym typeface="Barlow Light"/>
              </a:defRPr>
            </a:lvl4pPr>
            <a:lvl5pPr marL="2286000" marR="0" lvl="4" indent="-381000" algn="ctr" rtl="0">
              <a:lnSpc>
                <a:spcPct val="115000"/>
              </a:lnSpc>
              <a:spcBef>
                <a:spcPts val="0"/>
              </a:spcBef>
              <a:spcAft>
                <a:spcPts val="0"/>
              </a:spcAft>
              <a:buClr>
                <a:schemeClr val="dk1"/>
              </a:buClr>
              <a:buSzPts val="2400"/>
              <a:buFont typeface="Barlow Light"/>
              <a:buChar char="○"/>
              <a:defRPr sz="2400" b="0" i="1" u="none" strike="noStrike" cap="none">
                <a:solidFill>
                  <a:schemeClr val="dk1"/>
                </a:solidFill>
                <a:latin typeface="Barlow Light"/>
                <a:ea typeface="Barlow Light"/>
                <a:cs typeface="Barlow Light"/>
                <a:sym typeface="Barlow Light"/>
              </a:defRPr>
            </a:lvl5pPr>
            <a:lvl6pPr marL="2743200" marR="0" lvl="5" indent="-381000" algn="ctr" rtl="0">
              <a:lnSpc>
                <a:spcPct val="115000"/>
              </a:lnSpc>
              <a:spcBef>
                <a:spcPts val="0"/>
              </a:spcBef>
              <a:spcAft>
                <a:spcPts val="0"/>
              </a:spcAft>
              <a:buClr>
                <a:schemeClr val="dk1"/>
              </a:buClr>
              <a:buSzPts val="2400"/>
              <a:buFont typeface="Barlow Light"/>
              <a:buChar char="■"/>
              <a:defRPr sz="2400" b="0" i="1" u="none" strike="noStrike" cap="none">
                <a:solidFill>
                  <a:schemeClr val="dk1"/>
                </a:solidFill>
                <a:latin typeface="Barlow Light"/>
                <a:ea typeface="Barlow Light"/>
                <a:cs typeface="Barlow Light"/>
                <a:sym typeface="Barlow Light"/>
              </a:defRPr>
            </a:lvl6pPr>
            <a:lvl7pPr marL="3200400" marR="0" lvl="6" indent="-381000" algn="ctr" rtl="0">
              <a:lnSpc>
                <a:spcPct val="115000"/>
              </a:lnSpc>
              <a:spcBef>
                <a:spcPts val="0"/>
              </a:spcBef>
              <a:spcAft>
                <a:spcPts val="0"/>
              </a:spcAft>
              <a:buClr>
                <a:schemeClr val="dk1"/>
              </a:buClr>
              <a:buSzPts val="2400"/>
              <a:buFont typeface="Barlow Light"/>
              <a:buChar char="●"/>
              <a:defRPr sz="2400" b="0" i="1" u="none" strike="noStrike" cap="none">
                <a:solidFill>
                  <a:schemeClr val="dk1"/>
                </a:solidFill>
                <a:latin typeface="Barlow Light"/>
                <a:ea typeface="Barlow Light"/>
                <a:cs typeface="Barlow Light"/>
                <a:sym typeface="Barlow Light"/>
              </a:defRPr>
            </a:lvl7pPr>
            <a:lvl8pPr marL="3657600" marR="0" lvl="7" indent="-381000" algn="ctr" rtl="0">
              <a:lnSpc>
                <a:spcPct val="115000"/>
              </a:lnSpc>
              <a:spcBef>
                <a:spcPts val="0"/>
              </a:spcBef>
              <a:spcAft>
                <a:spcPts val="0"/>
              </a:spcAft>
              <a:buClr>
                <a:schemeClr val="dk1"/>
              </a:buClr>
              <a:buSzPts val="2400"/>
              <a:buFont typeface="Barlow Light"/>
              <a:buChar char="○"/>
              <a:defRPr sz="2400" b="0" i="1" u="none" strike="noStrike" cap="none">
                <a:solidFill>
                  <a:schemeClr val="dk1"/>
                </a:solidFill>
                <a:latin typeface="Barlow Light"/>
                <a:ea typeface="Barlow Light"/>
                <a:cs typeface="Barlow Light"/>
                <a:sym typeface="Barlow Light"/>
              </a:defRPr>
            </a:lvl8pPr>
            <a:lvl9pPr marL="4114800" marR="0" lvl="8" indent="-381000" algn="ctr" rtl="0">
              <a:lnSpc>
                <a:spcPct val="115000"/>
              </a:lnSpc>
              <a:spcBef>
                <a:spcPts val="0"/>
              </a:spcBef>
              <a:spcAft>
                <a:spcPts val="0"/>
              </a:spcAft>
              <a:buClr>
                <a:schemeClr val="dk1"/>
              </a:buClr>
              <a:buSzPts val="2400"/>
              <a:buFont typeface="Barlow Light"/>
              <a:buChar char="■"/>
              <a:defRPr sz="2400" b="0" i="1" u="none" strike="noStrike" cap="none">
                <a:solidFill>
                  <a:schemeClr val="dk1"/>
                </a:solidFill>
                <a:latin typeface="Barlow Light"/>
                <a:ea typeface="Barlow Light"/>
                <a:cs typeface="Barlow Light"/>
                <a:sym typeface="Barlow Light"/>
              </a:defRPr>
            </a:lvl9pPr>
          </a:lstStyle>
          <a:p>
            <a:pPr marL="0" indent="0"/>
            <a:r>
              <a:rPr lang="en-US" sz="3300" dirty="0">
                <a:latin typeface="Calibri" panose="020F0502020204030204" pitchFamily="34" charset="0"/>
                <a:cs typeface="Calibri" panose="020F0502020204030204" pitchFamily="34" charset="0"/>
              </a:rPr>
              <a:t>BIỂU ĐỒ TRÌNH TỰ </a:t>
            </a:r>
          </a:p>
          <a:p>
            <a:pPr marL="0" indent="0" algn="l">
              <a:spcBef>
                <a:spcPts val="360"/>
              </a:spcBef>
              <a:buFont typeface="Barlow Light"/>
              <a:buNone/>
            </a:pPr>
            <a:endParaRPr lang="en-US" sz="3000" dirty="0"/>
          </a:p>
        </p:txBody>
      </p:sp>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1026" name="Picture 2">
            <a:extLst>
              <a:ext uri="{FF2B5EF4-FFF2-40B4-BE49-F238E27FC236}">
                <a16:creationId xmlns:a16="http://schemas.microsoft.com/office/drawing/2014/main" id="{13FA61FA-DD2F-4504-A626-5F38E8566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235" y="-2"/>
            <a:ext cx="449942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 name="Picture 1" descr="Table&#10;&#10;Description automatically generated with medium confidence">
            <a:extLst>
              <a:ext uri="{FF2B5EF4-FFF2-40B4-BE49-F238E27FC236}">
                <a16:creationId xmlns:a16="http://schemas.microsoft.com/office/drawing/2014/main" id="{E6A84E0D-1BB0-4154-A741-C2E9BF2BA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2234" y="-4"/>
            <a:ext cx="449942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5"/>
                                        </p:tgtEl>
                                        <p:attrNameLst>
                                          <p:attrName>style.visibility</p:attrName>
                                        </p:attrNameLst>
                                      </p:cBhvr>
                                      <p:to>
                                        <p:strVal val="visible"/>
                                      </p:to>
                                    </p:set>
                                    <p:animEffect transition="in" filter="fade">
                                      <p:cBhvr>
                                        <p:cTn id="7" dur="500"/>
                                        <p:tgtEl>
                                          <p:spTgt spid="6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145"/>
                                        </p:tgtEl>
                                      </p:cBhvr>
                                    </p:animEffect>
                                    <p:set>
                                      <p:cBhvr>
                                        <p:cTn id="12" dur="1" fill="hold">
                                          <p:stCondLst>
                                            <p:cond delay="499"/>
                                          </p:stCondLst>
                                        </p:cTn>
                                        <p:tgtEl>
                                          <p:spTgt spid="614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5"/>
          <p:cNvSpPr txBox="1">
            <a:spLocks noGrp="1"/>
          </p:cNvSpPr>
          <p:nvPr>
            <p:ph type="title"/>
          </p:nvPr>
        </p:nvSpPr>
        <p:spPr>
          <a:xfrm>
            <a:off x="522163" y="-29029"/>
            <a:ext cx="51387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latin typeface="Calibri" panose="020F0502020204030204" pitchFamily="34" charset="0"/>
                <a:cs typeface="Calibri" panose="020F0502020204030204" pitchFamily="34" charset="0"/>
              </a:rPr>
              <a:t>BIỂU ĐỒ LỚP</a:t>
            </a:r>
          </a:p>
        </p:txBody>
      </p:sp>
      <p:sp>
        <p:nvSpPr>
          <p:cNvPr id="337" name="Google Shape;337;p2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18" name="Picture 2">
            <a:extLst>
              <a:ext uri="{FF2B5EF4-FFF2-40B4-BE49-F238E27FC236}">
                <a16:creationId xmlns:a16="http://schemas.microsoft.com/office/drawing/2014/main" id="{262615BE-07E7-4050-A48D-231F847ED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88" y="879300"/>
            <a:ext cx="5734050" cy="3838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1516743" y="1888150"/>
            <a:ext cx="5849257"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latin typeface="Cascadia Code" panose="020B0609020000020004" pitchFamily="49" charset="0"/>
                <a:ea typeface="Cascadia Code" panose="020B0609020000020004" pitchFamily="49" charset="0"/>
                <a:cs typeface="Cascadia Code" panose="020B0609020000020004" pitchFamily="49" charset="0"/>
              </a:rPr>
              <a:t>2.Công nghệ</a:t>
            </a:r>
            <a:endParaRPr sz="5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69" name="Google Shape;269;p17"/>
          <p:cNvSpPr txBox="1">
            <a:spLocks noGrp="1"/>
          </p:cNvSpPr>
          <p:nvPr>
            <p:ph type="subTitle" idx="1"/>
          </p:nvPr>
        </p:nvSpPr>
        <p:spPr>
          <a:xfrm>
            <a:off x="2626349" y="3144854"/>
            <a:ext cx="4478877"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Công</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nghệ</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và</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thuật</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toán</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sử</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dụng</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trong</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chương</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trình</a:t>
            </a:r>
            <a:endParaRPr sz="2200" dirty="0">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30538570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57200" y="234762"/>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nghệ</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ứng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a:t>
            </a:r>
            <a:r>
              <a:rPr lang="en-US" dirty="0">
                <a:latin typeface="Calibri" panose="020F0502020204030204" pitchFamily="34" charset="0"/>
                <a:cs typeface="Calibri" panose="020F0502020204030204" pitchFamily="34" charset="0"/>
              </a:rPr>
              <a:t>:</a:t>
            </a:r>
            <a:endParaRPr dirty="0">
              <a:latin typeface="Calibri" panose="020F0502020204030204" pitchFamily="34" charset="0"/>
              <a:cs typeface="Calibri" panose="020F0502020204030204" pitchFamily="34" charset="0"/>
            </a:endParaRPr>
          </a:p>
        </p:txBody>
      </p:sp>
      <p:sp>
        <p:nvSpPr>
          <p:cNvPr id="262" name="Google Shape;262;p16"/>
          <p:cNvSpPr txBox="1">
            <a:spLocks noGrp="1"/>
          </p:cNvSpPr>
          <p:nvPr>
            <p:ph type="body" idx="1"/>
          </p:nvPr>
        </p:nvSpPr>
        <p:spPr>
          <a:xfrm>
            <a:off x="409786" y="1092162"/>
            <a:ext cx="5138700" cy="3816576"/>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err="1"/>
              <a:t>Xây</a:t>
            </a:r>
            <a:r>
              <a:rPr lang="en-US" dirty="0"/>
              <a:t> </a:t>
            </a:r>
            <a:r>
              <a:rPr lang="en-US" dirty="0" err="1"/>
              <a:t>dựng</a:t>
            </a:r>
            <a:r>
              <a:rPr lang="en-US" dirty="0"/>
              <a:t> </a:t>
            </a:r>
            <a:r>
              <a:rPr lang="en-US" dirty="0" err="1"/>
              <a:t>theo</a:t>
            </a:r>
            <a:r>
              <a:rPr lang="en-US" dirty="0"/>
              <a:t> </a:t>
            </a:r>
            <a:r>
              <a:rPr lang="en-US" dirty="0" err="1"/>
              <a:t>mô</a:t>
            </a:r>
            <a:r>
              <a:rPr lang="en-US" dirty="0"/>
              <a:t> </a:t>
            </a:r>
            <a:r>
              <a:rPr lang="en-US" dirty="0" err="1"/>
              <a:t>hình</a:t>
            </a:r>
            <a:r>
              <a:rPr lang="en-US" dirty="0"/>
              <a:t> MVC </a:t>
            </a:r>
            <a:r>
              <a:rPr lang="en-US" dirty="0" err="1"/>
              <a:t>gồm</a:t>
            </a:r>
            <a:r>
              <a:rPr lang="en-US" dirty="0"/>
              <a:t> </a:t>
            </a:r>
          </a:p>
          <a:p>
            <a:pPr marL="457200" lvl="0" indent="-381000" algn="l" rtl="0">
              <a:spcBef>
                <a:spcPts val="600"/>
              </a:spcBef>
              <a:spcAft>
                <a:spcPts val="0"/>
              </a:spcAft>
              <a:buSzPts val="2400"/>
              <a:buChar char="▹"/>
            </a:pPr>
            <a:r>
              <a:rPr lang="en-US" dirty="0"/>
              <a:t>Controller: </a:t>
            </a:r>
            <a:r>
              <a:rPr lang="en-US" dirty="0" err="1"/>
              <a:t>một</a:t>
            </a:r>
            <a:r>
              <a:rPr lang="en-US" dirty="0"/>
              <a:t> </a:t>
            </a:r>
            <a:r>
              <a:rPr lang="en-US" dirty="0" err="1"/>
              <a:t>phần</a:t>
            </a:r>
            <a:r>
              <a:rPr lang="en-US" dirty="0"/>
              <a:t> </a:t>
            </a:r>
            <a:r>
              <a:rPr lang="en-US" dirty="0" err="1"/>
              <a:t>điều</a:t>
            </a:r>
            <a:r>
              <a:rPr lang="en-US" dirty="0"/>
              <a:t> </a:t>
            </a:r>
            <a:r>
              <a:rPr lang="en-US" dirty="0" err="1"/>
              <a:t>khiển</a:t>
            </a:r>
            <a:r>
              <a:rPr lang="en-US" dirty="0"/>
              <a:t> </a:t>
            </a:r>
            <a:r>
              <a:rPr lang="en-US" dirty="0" err="1"/>
              <a:t>việc</a:t>
            </a:r>
            <a:r>
              <a:rPr lang="en-US" dirty="0"/>
              <a:t> </a:t>
            </a:r>
            <a:r>
              <a:rPr lang="en-US" dirty="0" err="1"/>
              <a:t>truy</a:t>
            </a:r>
            <a:r>
              <a:rPr lang="en-US" dirty="0"/>
              <a:t> </a:t>
            </a:r>
            <a:r>
              <a:rPr lang="en-US" dirty="0" err="1"/>
              <a:t>vấn</a:t>
            </a:r>
            <a:r>
              <a:rPr lang="en-US" dirty="0"/>
              <a:t> </a:t>
            </a:r>
            <a:r>
              <a:rPr lang="en-US" dirty="0" err="1"/>
              <a:t>với</a:t>
            </a:r>
            <a:r>
              <a:rPr lang="en-US" dirty="0"/>
              <a:t> CSDL </a:t>
            </a:r>
          </a:p>
          <a:p>
            <a:pPr marL="457200" lvl="0" indent="-381000" algn="l" rtl="0">
              <a:spcBef>
                <a:spcPts val="600"/>
              </a:spcBef>
              <a:spcAft>
                <a:spcPts val="0"/>
              </a:spcAft>
              <a:buSzPts val="2400"/>
              <a:buChar char="▹"/>
            </a:pPr>
            <a:r>
              <a:rPr lang="en-US" dirty="0"/>
              <a:t>Data: </a:t>
            </a:r>
            <a:r>
              <a:rPr lang="en-US" dirty="0" err="1"/>
              <a:t>Dữ</a:t>
            </a:r>
            <a:r>
              <a:rPr lang="en-US" dirty="0"/>
              <a:t> </a:t>
            </a:r>
            <a:r>
              <a:rPr lang="en-US" dirty="0" err="1"/>
              <a:t>liệu</a:t>
            </a:r>
            <a:r>
              <a:rPr lang="en-US" dirty="0"/>
              <a:t> </a:t>
            </a:r>
            <a:r>
              <a:rPr lang="en-US" dirty="0" err="1"/>
              <a:t>tạm</a:t>
            </a:r>
            <a:r>
              <a:rPr lang="en-US" dirty="0"/>
              <a:t> </a:t>
            </a:r>
            <a:r>
              <a:rPr lang="en-US" dirty="0" err="1"/>
              <a:t>thời</a:t>
            </a:r>
            <a:r>
              <a:rPr lang="en-US" dirty="0"/>
              <a:t> </a:t>
            </a:r>
            <a:r>
              <a:rPr lang="en-US" dirty="0" err="1"/>
              <a:t>để</a:t>
            </a:r>
            <a:r>
              <a:rPr lang="en-US" dirty="0"/>
              <a:t> </a:t>
            </a:r>
            <a:r>
              <a:rPr lang="en-US" dirty="0" err="1"/>
              <a:t>thao</a:t>
            </a:r>
            <a:r>
              <a:rPr lang="en-US" dirty="0"/>
              <a:t> </a:t>
            </a:r>
            <a:r>
              <a:rPr lang="en-US" dirty="0" err="1"/>
              <a:t>tác</a:t>
            </a:r>
            <a:r>
              <a:rPr lang="en-US" dirty="0"/>
              <a:t> </a:t>
            </a:r>
            <a:r>
              <a:rPr lang="en-US" dirty="0" err="1"/>
              <a:t>với</a:t>
            </a:r>
            <a:r>
              <a:rPr lang="en-US" dirty="0"/>
              <a:t> </a:t>
            </a:r>
            <a:r>
              <a:rPr lang="en-US" dirty="0" err="1"/>
              <a:t>các</a:t>
            </a:r>
            <a:r>
              <a:rPr lang="en-US" dirty="0"/>
              <a:t> </a:t>
            </a:r>
            <a:r>
              <a:rPr lang="en-US" dirty="0" err="1"/>
              <a:t>chức</a:t>
            </a:r>
            <a:r>
              <a:rPr lang="en-US" dirty="0"/>
              <a:t> </a:t>
            </a:r>
            <a:r>
              <a:rPr lang="en-US" dirty="0" err="1"/>
              <a:t>năng</a:t>
            </a:r>
            <a:endParaRPr lang="en-US" dirty="0"/>
          </a:p>
          <a:p>
            <a:pPr marL="457200" lvl="0" indent="-381000" algn="l" rtl="0">
              <a:spcBef>
                <a:spcPts val="600"/>
              </a:spcBef>
              <a:spcAft>
                <a:spcPts val="0"/>
              </a:spcAft>
              <a:buSzPts val="2400"/>
              <a:buChar char="▹"/>
            </a:pPr>
            <a:r>
              <a:rPr lang="en-US" dirty="0"/>
              <a:t>View: </a:t>
            </a:r>
            <a:r>
              <a:rPr lang="en-US" dirty="0" err="1"/>
              <a:t>Các</a:t>
            </a:r>
            <a:r>
              <a:rPr lang="en-US" dirty="0"/>
              <a:t> form </a:t>
            </a:r>
            <a:r>
              <a:rPr lang="en-US" dirty="0" err="1"/>
              <a:t>dùng</a:t>
            </a:r>
            <a:r>
              <a:rPr lang="en-US" dirty="0"/>
              <a:t> </a:t>
            </a:r>
            <a:r>
              <a:rPr lang="en-US" dirty="0" err="1"/>
              <a:t>để</a:t>
            </a:r>
            <a:r>
              <a:rPr lang="en-US" dirty="0"/>
              <a:t> </a:t>
            </a:r>
            <a:r>
              <a:rPr lang="en-US" dirty="0" err="1"/>
              <a:t>thể</a:t>
            </a:r>
            <a:r>
              <a:rPr lang="en-US" dirty="0"/>
              <a:t> </a:t>
            </a:r>
            <a:r>
              <a:rPr lang="en-US" dirty="0" err="1"/>
              <a:t>hiện</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và</a:t>
            </a:r>
            <a:r>
              <a:rPr lang="en-US" dirty="0"/>
              <a:t> </a:t>
            </a:r>
            <a:r>
              <a:rPr lang="en-US" dirty="0" err="1"/>
              <a:t>thao</a:t>
            </a:r>
            <a:r>
              <a:rPr lang="en-US" dirty="0"/>
              <a:t> </a:t>
            </a:r>
            <a:r>
              <a:rPr lang="en-US" dirty="0" err="1"/>
              <a:t>tác</a:t>
            </a:r>
            <a:r>
              <a:rPr lang="en-US" dirty="0"/>
              <a:t> </a:t>
            </a:r>
          </a:p>
          <a:p>
            <a:pPr marL="457200" lvl="0" indent="-381000" algn="l" rtl="0">
              <a:spcBef>
                <a:spcPts val="600"/>
              </a:spcBef>
              <a:spcAft>
                <a:spcPts val="0"/>
              </a:spcAft>
              <a:buSzPts val="2400"/>
              <a:buChar char="▹"/>
            </a:pPr>
            <a:r>
              <a:rPr lang="en-US" dirty="0" err="1"/>
              <a:t>Sử</a:t>
            </a:r>
            <a:r>
              <a:rPr lang="en-US" dirty="0"/>
              <a:t> </a:t>
            </a:r>
            <a:r>
              <a:rPr lang="en-US" dirty="0" err="1"/>
              <a:t>dụng</a:t>
            </a:r>
            <a:r>
              <a:rPr lang="en-US" dirty="0"/>
              <a:t> </a:t>
            </a:r>
            <a:r>
              <a:rPr lang="en-US" dirty="0" err="1"/>
              <a:t>kiến</a:t>
            </a:r>
            <a:r>
              <a:rPr lang="en-US" dirty="0"/>
              <a:t> </a:t>
            </a:r>
            <a:r>
              <a:rPr lang="en-US" dirty="0" err="1"/>
              <a:t>thức</a:t>
            </a:r>
            <a:r>
              <a:rPr lang="en-US" dirty="0"/>
              <a:t> </a:t>
            </a:r>
            <a:r>
              <a:rPr lang="en-US" dirty="0" err="1"/>
              <a:t>về</a:t>
            </a:r>
            <a:r>
              <a:rPr lang="en-US" dirty="0"/>
              <a:t> </a:t>
            </a:r>
            <a:r>
              <a:rPr lang="en-US" dirty="0" err="1"/>
              <a:t>kế</a:t>
            </a:r>
            <a:r>
              <a:rPr lang="en-US" dirty="0"/>
              <a:t> </a:t>
            </a:r>
            <a:r>
              <a:rPr lang="en-US" dirty="0" err="1"/>
              <a:t>thừa</a:t>
            </a:r>
            <a:r>
              <a:rPr lang="en-US" dirty="0"/>
              <a:t>, </a:t>
            </a:r>
            <a:r>
              <a:rPr lang="en-US" dirty="0" err="1"/>
              <a:t>đóng</a:t>
            </a:r>
            <a:r>
              <a:rPr lang="en-US" dirty="0"/>
              <a:t> </a:t>
            </a:r>
            <a:r>
              <a:rPr lang="en-US" dirty="0" err="1"/>
              <a:t>gói</a:t>
            </a:r>
            <a:r>
              <a:rPr lang="en-US" dirty="0"/>
              <a:t>….</a:t>
            </a:r>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478" name="Google Shape;478;p35"/>
          <p:cNvSpPr txBox="1">
            <a:spLocks noGrp="1"/>
          </p:cNvSpPr>
          <p:nvPr>
            <p:ph type="body" idx="4294967295"/>
          </p:nvPr>
        </p:nvSpPr>
        <p:spPr>
          <a:xfrm>
            <a:off x="0" y="290468"/>
            <a:ext cx="3020907" cy="792963"/>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500" b="1" dirty="0">
                <a:solidFill>
                  <a:srgbClr val="A5B0FE"/>
                </a:solidFill>
                <a:latin typeface="Calibri" panose="020F0502020204030204" pitchFamily="34" charset="0"/>
                <a:ea typeface="Miriam Libre"/>
                <a:cs typeface="Calibri" panose="020F0502020204030204" pitchFamily="34" charset="0"/>
                <a:sym typeface="Miriam Libre"/>
              </a:rPr>
              <a:t>NetBeans</a:t>
            </a:r>
          </a:p>
        </p:txBody>
      </p:sp>
      <p:pic>
        <p:nvPicPr>
          <p:cNvPr id="3" name="Picture 2">
            <a:extLst>
              <a:ext uri="{FF2B5EF4-FFF2-40B4-BE49-F238E27FC236}">
                <a16:creationId xmlns:a16="http://schemas.microsoft.com/office/drawing/2014/main" id="{030725AA-7467-47D2-8267-989B053FBC75}"/>
              </a:ext>
            </a:extLst>
          </p:cNvPr>
          <p:cNvPicPr>
            <a:picLocks noChangeAspect="1"/>
          </p:cNvPicPr>
          <p:nvPr/>
        </p:nvPicPr>
        <p:blipFill>
          <a:blip r:embed="rId3"/>
          <a:stretch>
            <a:fillRect/>
          </a:stretch>
        </p:blipFill>
        <p:spPr>
          <a:xfrm>
            <a:off x="3847253" y="894080"/>
            <a:ext cx="4524587" cy="2871893"/>
          </a:xfrm>
          <a:prstGeom prst="rect">
            <a:avLst/>
          </a:prstGeom>
          <a:effectLst>
            <a:softEdge rad="12700"/>
          </a:effectLst>
        </p:spPr>
      </p:pic>
      <p:grpSp>
        <p:nvGrpSpPr>
          <p:cNvPr id="8" name="Google Shape;465;p34">
            <a:extLst>
              <a:ext uri="{FF2B5EF4-FFF2-40B4-BE49-F238E27FC236}">
                <a16:creationId xmlns:a16="http://schemas.microsoft.com/office/drawing/2014/main" id="{0246A131-E7D2-404D-9146-27D9621A7A4D}"/>
              </a:ext>
            </a:extLst>
          </p:cNvPr>
          <p:cNvGrpSpPr/>
          <p:nvPr/>
        </p:nvGrpSpPr>
        <p:grpSpPr>
          <a:xfrm rot="10800000">
            <a:off x="671269" y="2909256"/>
            <a:ext cx="1609462" cy="2485587"/>
            <a:chOff x="6545263" y="855663"/>
            <a:chExt cx="1469962" cy="2270150"/>
          </a:xfrm>
        </p:grpSpPr>
        <p:sp>
          <p:nvSpPr>
            <p:cNvPr id="9" name="Google Shape;466;p34">
              <a:extLst>
                <a:ext uri="{FF2B5EF4-FFF2-40B4-BE49-F238E27FC236}">
                  <a16:creationId xmlns:a16="http://schemas.microsoft.com/office/drawing/2014/main" id="{56F5E6AE-D803-47A4-8106-87A5E8402F20}"/>
                </a:ext>
              </a:extLst>
            </p:cNvPr>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67;p34">
              <a:extLst>
                <a:ext uri="{FF2B5EF4-FFF2-40B4-BE49-F238E27FC236}">
                  <a16:creationId xmlns:a16="http://schemas.microsoft.com/office/drawing/2014/main" id="{D51439F9-F55E-4594-8D1F-11AA2A6FBB95}"/>
                </a:ext>
              </a:extLst>
            </p:cNvPr>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468;p34">
              <a:extLst>
                <a:ext uri="{FF2B5EF4-FFF2-40B4-BE49-F238E27FC236}">
                  <a16:creationId xmlns:a16="http://schemas.microsoft.com/office/drawing/2014/main" id="{A0D4E88A-CFAC-4A81-A975-0E9398827C3D}"/>
                </a:ext>
              </a:extLst>
            </p:cNvPr>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469;p34">
              <a:extLst>
                <a:ext uri="{FF2B5EF4-FFF2-40B4-BE49-F238E27FC236}">
                  <a16:creationId xmlns:a16="http://schemas.microsoft.com/office/drawing/2014/main" id="{B6638985-356C-4352-A7A0-27EA0E10D952}"/>
                </a:ext>
              </a:extLst>
            </p:cNvPr>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470;p34">
              <a:extLst>
                <a:ext uri="{FF2B5EF4-FFF2-40B4-BE49-F238E27FC236}">
                  <a16:creationId xmlns:a16="http://schemas.microsoft.com/office/drawing/2014/main" id="{760C87FE-DD83-4C66-BD70-F4A255F14481}"/>
                </a:ext>
              </a:extLst>
            </p:cNvPr>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478;p35">
            <a:extLst>
              <a:ext uri="{FF2B5EF4-FFF2-40B4-BE49-F238E27FC236}">
                <a16:creationId xmlns:a16="http://schemas.microsoft.com/office/drawing/2014/main" id="{F8CA1CFA-1908-4D90-855D-CBA54CCA53BF}"/>
              </a:ext>
            </a:extLst>
          </p:cNvPr>
          <p:cNvSpPr txBox="1">
            <a:spLocks/>
          </p:cNvSpPr>
          <p:nvPr/>
        </p:nvSpPr>
        <p:spPr>
          <a:xfrm>
            <a:off x="1960440" y="836600"/>
            <a:ext cx="975269" cy="514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sz="2500" dirty="0">
                <a:solidFill>
                  <a:srgbClr val="A5B0FE"/>
                </a:solidFill>
                <a:latin typeface="Calibri" panose="020F0502020204030204" pitchFamily="34" charset="0"/>
                <a:ea typeface="Miriam Libre"/>
                <a:cs typeface="Calibri" panose="020F0502020204030204" pitchFamily="34" charset="0"/>
                <a:sym typeface="Miriam Libre"/>
              </a:rPr>
              <a:t>IDE</a:t>
            </a:r>
          </a:p>
        </p:txBody>
      </p:sp>
      <p:sp>
        <p:nvSpPr>
          <p:cNvPr id="15" name="Google Shape;478;p35">
            <a:extLst>
              <a:ext uri="{FF2B5EF4-FFF2-40B4-BE49-F238E27FC236}">
                <a16:creationId xmlns:a16="http://schemas.microsoft.com/office/drawing/2014/main" id="{9BB8966C-11AB-4E46-9154-3459B770EBCE}"/>
              </a:ext>
            </a:extLst>
          </p:cNvPr>
          <p:cNvSpPr txBox="1">
            <a:spLocks/>
          </p:cNvSpPr>
          <p:nvPr/>
        </p:nvSpPr>
        <p:spPr>
          <a:xfrm>
            <a:off x="-10077" y="1530471"/>
            <a:ext cx="3020907" cy="836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sz="2300" dirty="0">
                <a:latin typeface="Calibri" panose="020F0502020204030204" pitchFamily="34" charset="0"/>
                <a:cs typeface="Calibri" panose="020F0502020204030204" pitchFamily="34" charset="0"/>
              </a:rPr>
              <a:t>Logo </a:t>
            </a:r>
            <a:r>
              <a:rPr lang="en-US" sz="2300" dirty="0" err="1">
                <a:latin typeface="Calibri" panose="020F0502020204030204" pitchFamily="34" charset="0"/>
                <a:cs typeface="Calibri" panose="020F0502020204030204" pitchFamily="34" charset="0"/>
              </a:rPr>
              <a:t>và</a:t>
            </a:r>
            <a:r>
              <a:rPr lang="en-US" sz="2300" dirty="0">
                <a:latin typeface="Calibri" panose="020F0502020204030204" pitchFamily="34" charset="0"/>
                <a:cs typeface="Calibri" panose="020F0502020204030204" pitchFamily="34" charset="0"/>
              </a:rPr>
              <a:t> icon </a:t>
            </a:r>
            <a:r>
              <a:rPr lang="en-US" sz="2300" dirty="0" err="1">
                <a:latin typeface="Calibri" panose="020F0502020204030204" pitchFamily="34" charset="0"/>
                <a:cs typeface="Calibri" panose="020F0502020204030204" pitchFamily="34" charset="0"/>
              </a:rPr>
              <a:t>trên</a:t>
            </a:r>
            <a:r>
              <a:rPr lang="en-US" sz="2300" dirty="0">
                <a:latin typeface="Calibri" panose="020F0502020204030204" pitchFamily="34" charset="0"/>
                <a:cs typeface="Calibri" panose="020F0502020204030204" pitchFamily="34" charset="0"/>
              </a:rPr>
              <a:t> Desktop</a:t>
            </a:r>
          </a:p>
        </p:txBody>
      </p:sp>
      <p:sp>
        <p:nvSpPr>
          <p:cNvPr id="16" name="Google Shape;478;p35">
            <a:extLst>
              <a:ext uri="{FF2B5EF4-FFF2-40B4-BE49-F238E27FC236}">
                <a16:creationId xmlns:a16="http://schemas.microsoft.com/office/drawing/2014/main" id="{DBBEEAA3-54EB-4E35-8777-E9DD73F4D2DB}"/>
              </a:ext>
            </a:extLst>
          </p:cNvPr>
          <p:cNvSpPr txBox="1">
            <a:spLocks/>
          </p:cNvSpPr>
          <p:nvPr/>
        </p:nvSpPr>
        <p:spPr>
          <a:xfrm>
            <a:off x="305554" y="77313"/>
            <a:ext cx="1259170" cy="514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sz="2500" dirty="0">
                <a:solidFill>
                  <a:srgbClr val="A5B0FE"/>
                </a:solidFill>
                <a:latin typeface="Calibri" panose="020F0502020204030204" pitchFamily="34" charset="0"/>
                <a:ea typeface="Miriam Libre"/>
                <a:cs typeface="Calibri" panose="020F0502020204030204" pitchFamily="34" charset="0"/>
                <a:sym typeface="Miriam Libre"/>
              </a:rPr>
              <a:t>APACHE</a:t>
            </a:r>
          </a:p>
        </p:txBody>
      </p:sp>
      <p:pic>
        <p:nvPicPr>
          <p:cNvPr id="17" name="Picture 2" descr="Dealing with JAX-RPC WSDL on Apache NetBeans 11 in 2019 | by kommradHomer |  Medium">
            <a:extLst>
              <a:ext uri="{FF2B5EF4-FFF2-40B4-BE49-F238E27FC236}">
                <a16:creationId xmlns:a16="http://schemas.microsoft.com/office/drawing/2014/main" id="{C36F9EBE-2632-49AA-8355-D40953434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802" y="3055682"/>
            <a:ext cx="545364" cy="628819"/>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78;p35">
            <a:extLst>
              <a:ext uri="{FF2B5EF4-FFF2-40B4-BE49-F238E27FC236}">
                <a16:creationId xmlns:a16="http://schemas.microsoft.com/office/drawing/2014/main" id="{C0CF0B3C-2B39-41EC-8736-3678C44606F7}"/>
              </a:ext>
            </a:extLst>
          </p:cNvPr>
          <p:cNvSpPr txBox="1">
            <a:spLocks/>
          </p:cNvSpPr>
          <p:nvPr/>
        </p:nvSpPr>
        <p:spPr>
          <a:xfrm>
            <a:off x="877923" y="3547027"/>
            <a:ext cx="1288951" cy="412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sz="1000" dirty="0">
                <a:latin typeface="Calibri" panose="020F0502020204030204" pitchFamily="34" charset="0"/>
                <a:cs typeface="Calibri" panose="020F0502020204030204" pitchFamily="34" charset="0"/>
              </a:rPr>
              <a:t>Apache NetBeans</a:t>
            </a:r>
          </a:p>
        </p:txBody>
      </p:sp>
    </p:spTree>
    <p:extLst>
      <p:ext uri="{BB962C8B-B14F-4D97-AF65-F5344CB8AC3E}">
        <p14:creationId xmlns:p14="http://schemas.microsoft.com/office/powerpoint/2010/main" val="11894744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478" name="Google Shape;478;p35"/>
          <p:cNvSpPr txBox="1">
            <a:spLocks noGrp="1"/>
          </p:cNvSpPr>
          <p:nvPr>
            <p:ph type="body" idx="4294967295"/>
          </p:nvPr>
        </p:nvSpPr>
        <p:spPr>
          <a:xfrm>
            <a:off x="30040" y="1858199"/>
            <a:ext cx="3020907" cy="948198"/>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2300" b="0" i="0" dirty="0">
                <a:solidFill>
                  <a:srgbClr val="333333"/>
                </a:solidFill>
                <a:effectLst/>
                <a:latin typeface="Calibri" panose="020F0502020204030204" pitchFamily="34" charset="0"/>
                <a:cs typeface="Calibri" panose="020F0502020204030204" pitchFamily="34" charset="0"/>
              </a:rPr>
              <a:t>Giao </a:t>
            </a:r>
            <a:r>
              <a:rPr lang="en-US" sz="2300" b="0" i="0" dirty="0" err="1">
                <a:solidFill>
                  <a:srgbClr val="333333"/>
                </a:solidFill>
                <a:effectLst/>
                <a:latin typeface="Calibri" panose="020F0502020204030204" pitchFamily="34" charset="0"/>
                <a:cs typeface="Calibri" panose="020F0502020204030204" pitchFamily="34" charset="0"/>
              </a:rPr>
              <a:t>diện</a:t>
            </a:r>
            <a:r>
              <a:rPr lang="en-US" sz="2300" b="0" i="0" dirty="0">
                <a:solidFill>
                  <a:srgbClr val="333333"/>
                </a:solidFill>
                <a:effectLst/>
                <a:latin typeface="Calibri" panose="020F0502020204030204" pitchFamily="34" charset="0"/>
                <a:cs typeface="Calibri" panose="020F0502020204030204" pitchFamily="34" charset="0"/>
              </a:rPr>
              <a:t> </a:t>
            </a:r>
            <a:r>
              <a:rPr lang="en-US" sz="2300" b="0" i="0" dirty="0" err="1">
                <a:solidFill>
                  <a:srgbClr val="333333"/>
                </a:solidFill>
                <a:effectLst/>
                <a:latin typeface="Calibri" panose="020F0502020204030204" pitchFamily="34" charset="0"/>
                <a:cs typeface="Calibri" panose="020F0502020204030204" pitchFamily="34" charset="0"/>
              </a:rPr>
              <a:t>làm</a:t>
            </a:r>
            <a:r>
              <a:rPr lang="en-US" sz="2300" b="0" i="0" dirty="0">
                <a:solidFill>
                  <a:srgbClr val="333333"/>
                </a:solidFill>
                <a:effectLst/>
                <a:latin typeface="Calibri" panose="020F0502020204030204" pitchFamily="34" charset="0"/>
                <a:cs typeface="Calibri" panose="020F0502020204030204" pitchFamily="34" charset="0"/>
              </a:rPr>
              <a:t> </a:t>
            </a:r>
            <a:r>
              <a:rPr lang="en-US" sz="2300" b="0" i="0" dirty="0" err="1">
                <a:solidFill>
                  <a:srgbClr val="333333"/>
                </a:solidFill>
                <a:effectLst/>
                <a:latin typeface="Calibri" panose="020F0502020204030204" pitchFamily="34" charset="0"/>
                <a:cs typeface="Calibri" panose="020F0502020204030204" pitchFamily="34" charset="0"/>
              </a:rPr>
              <a:t>việc</a:t>
            </a:r>
            <a:r>
              <a:rPr lang="en-US" sz="2300" b="0" i="0" dirty="0">
                <a:solidFill>
                  <a:srgbClr val="333333"/>
                </a:solidFill>
                <a:effectLst/>
                <a:latin typeface="Calibri" panose="020F0502020204030204" pitchFamily="34" charset="0"/>
                <a:cs typeface="Calibri" panose="020F0502020204030204" pitchFamily="34" charset="0"/>
              </a:rPr>
              <a:t> </a:t>
            </a:r>
            <a:r>
              <a:rPr lang="en-US" sz="2300" b="0" i="0" dirty="0" err="1">
                <a:solidFill>
                  <a:srgbClr val="333333"/>
                </a:solidFill>
                <a:effectLst/>
                <a:latin typeface="Calibri" panose="020F0502020204030204" pitchFamily="34" charset="0"/>
                <a:cs typeface="Calibri" panose="020F0502020204030204" pitchFamily="34" charset="0"/>
              </a:rPr>
              <a:t>của</a:t>
            </a:r>
            <a:r>
              <a:rPr lang="en-US" sz="2300" b="0" i="0" dirty="0">
                <a:solidFill>
                  <a:srgbClr val="333333"/>
                </a:solidFill>
                <a:effectLst/>
                <a:latin typeface="Calibri" panose="020F0502020204030204" pitchFamily="34" charset="0"/>
                <a:cs typeface="Calibri" panose="020F0502020204030204" pitchFamily="34" charset="0"/>
              </a:rPr>
              <a:t> NetBeans</a:t>
            </a:r>
            <a:endParaRPr sz="23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E58D9308-3161-4075-A757-DC07058A3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823" y="925716"/>
            <a:ext cx="4461150" cy="2813164"/>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Google Shape;478;p35">
            <a:extLst>
              <a:ext uri="{FF2B5EF4-FFF2-40B4-BE49-F238E27FC236}">
                <a16:creationId xmlns:a16="http://schemas.microsoft.com/office/drawing/2014/main" id="{1103D783-CC57-4F27-ACCE-E1860F62B576}"/>
              </a:ext>
            </a:extLst>
          </p:cNvPr>
          <p:cNvSpPr txBox="1">
            <a:spLocks/>
          </p:cNvSpPr>
          <p:nvPr/>
        </p:nvSpPr>
        <p:spPr>
          <a:xfrm>
            <a:off x="0" y="290468"/>
            <a:ext cx="3020907" cy="792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 sz="4500" b="1">
                <a:solidFill>
                  <a:srgbClr val="A5B0FE"/>
                </a:solidFill>
                <a:latin typeface="Calibri" panose="020F0502020204030204" pitchFamily="34" charset="0"/>
                <a:ea typeface="Miriam Libre"/>
                <a:cs typeface="Calibri" panose="020F0502020204030204" pitchFamily="34" charset="0"/>
                <a:sym typeface="Miriam Libre"/>
              </a:rPr>
              <a:t>NetBeans</a:t>
            </a:r>
            <a:endParaRPr lang="en" sz="4500" b="1" dirty="0">
              <a:solidFill>
                <a:srgbClr val="A5B0FE"/>
              </a:solidFill>
              <a:latin typeface="Calibri" panose="020F0502020204030204" pitchFamily="34" charset="0"/>
              <a:ea typeface="Miriam Libre"/>
              <a:cs typeface="Calibri" panose="020F0502020204030204" pitchFamily="34" charset="0"/>
              <a:sym typeface="Miriam Libre"/>
            </a:endParaRPr>
          </a:p>
        </p:txBody>
      </p:sp>
      <p:sp>
        <p:nvSpPr>
          <p:cNvPr id="8" name="Google Shape;478;p35">
            <a:extLst>
              <a:ext uri="{FF2B5EF4-FFF2-40B4-BE49-F238E27FC236}">
                <a16:creationId xmlns:a16="http://schemas.microsoft.com/office/drawing/2014/main" id="{3AEA052A-7551-4274-976E-A09411759B66}"/>
              </a:ext>
            </a:extLst>
          </p:cNvPr>
          <p:cNvSpPr txBox="1">
            <a:spLocks/>
          </p:cNvSpPr>
          <p:nvPr/>
        </p:nvSpPr>
        <p:spPr>
          <a:xfrm>
            <a:off x="1960440" y="836600"/>
            <a:ext cx="975269" cy="514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sz="2500" dirty="0">
                <a:solidFill>
                  <a:srgbClr val="A5B0FE"/>
                </a:solidFill>
                <a:latin typeface="Calibri" panose="020F0502020204030204" pitchFamily="34" charset="0"/>
                <a:ea typeface="Miriam Libre"/>
                <a:cs typeface="Calibri" panose="020F0502020204030204" pitchFamily="34" charset="0"/>
                <a:sym typeface="Miriam Libre"/>
              </a:rPr>
              <a:t>IDE</a:t>
            </a:r>
          </a:p>
        </p:txBody>
      </p:sp>
      <p:sp>
        <p:nvSpPr>
          <p:cNvPr id="9" name="Google Shape;478;p35">
            <a:extLst>
              <a:ext uri="{FF2B5EF4-FFF2-40B4-BE49-F238E27FC236}">
                <a16:creationId xmlns:a16="http://schemas.microsoft.com/office/drawing/2014/main" id="{2E093CF0-52B0-4F88-BA20-977D44E14E44}"/>
              </a:ext>
            </a:extLst>
          </p:cNvPr>
          <p:cNvSpPr txBox="1">
            <a:spLocks/>
          </p:cNvSpPr>
          <p:nvPr/>
        </p:nvSpPr>
        <p:spPr>
          <a:xfrm>
            <a:off x="305554" y="77313"/>
            <a:ext cx="1259170" cy="514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sz="2500" dirty="0">
                <a:solidFill>
                  <a:srgbClr val="A5B0FE"/>
                </a:solidFill>
                <a:latin typeface="Calibri" panose="020F0502020204030204" pitchFamily="34" charset="0"/>
                <a:ea typeface="Miriam Libre"/>
                <a:cs typeface="Calibri" panose="020F0502020204030204" pitchFamily="34" charset="0"/>
                <a:sym typeface="Miriam Libre"/>
              </a:rPr>
              <a:t>APACHE</a:t>
            </a:r>
          </a:p>
        </p:txBody>
      </p:sp>
    </p:spTree>
    <p:extLst>
      <p:ext uri="{BB962C8B-B14F-4D97-AF65-F5344CB8AC3E}">
        <p14:creationId xmlns:p14="http://schemas.microsoft.com/office/powerpoint/2010/main" val="24113769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478" name="Google Shape;478;p35"/>
          <p:cNvSpPr txBox="1">
            <a:spLocks noGrp="1"/>
          </p:cNvSpPr>
          <p:nvPr>
            <p:ph type="body" idx="4294967295"/>
          </p:nvPr>
        </p:nvSpPr>
        <p:spPr>
          <a:xfrm>
            <a:off x="54270" y="1476874"/>
            <a:ext cx="3020907" cy="291700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800" dirty="0" err="1">
                <a:latin typeface="Calibri" panose="020F0502020204030204" pitchFamily="34" charset="0"/>
                <a:cs typeface="Calibri" panose="020F0502020204030204" pitchFamily="34" charset="0"/>
              </a:rPr>
              <a:t>Hướng</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dẫn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cài</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đặt</a:t>
            </a:r>
            <a:r>
              <a:rPr lang="en-US" sz="1800" dirty="0">
                <a:latin typeface="Calibri" panose="020F0502020204030204" pitchFamily="34" charset="0"/>
                <a:cs typeface="Calibri" panose="020F0502020204030204" pitchFamily="34" charset="0"/>
              </a:rPr>
              <a:t> chi </a:t>
            </a:r>
            <a:r>
              <a:rPr lang="en-US" sz="1800" dirty="0" err="1">
                <a:latin typeface="Calibri" panose="020F0502020204030204" pitchFamily="34" charset="0"/>
                <a:cs typeface="Calibri" panose="020F0502020204030204" pitchFamily="34" charset="0"/>
              </a:rPr>
              <a:t>tiết</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có</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kèm</a:t>
            </a:r>
            <a:r>
              <a:rPr lang="en-US" sz="1800" dirty="0">
                <a:latin typeface="Calibri" panose="020F0502020204030204" pitchFamily="34" charset="0"/>
                <a:cs typeface="Calibri" panose="020F0502020204030204" pitchFamily="34" charset="0"/>
              </a:rPr>
              <a:t> video)</a:t>
            </a:r>
            <a:r>
              <a:rPr lang="en-US" sz="1800" dirty="0" err="1">
                <a:latin typeface="Calibri" panose="020F0502020204030204" pitchFamily="34" charset="0"/>
                <a:cs typeface="Calibri" panose="020F0502020204030204" pitchFamily="34" charset="0"/>
              </a:rPr>
              <a:t>môi</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trường</a:t>
            </a:r>
            <a:r>
              <a:rPr lang="en-US" sz="1800" dirty="0">
                <a:latin typeface="Calibri" panose="020F0502020204030204" pitchFamily="34" charset="0"/>
                <a:cs typeface="Calibri" panose="020F0502020204030204" pitchFamily="34" charset="0"/>
              </a:rPr>
              <a:t> JDK </a:t>
            </a:r>
            <a:r>
              <a:rPr lang="en-US" sz="1800" dirty="0" err="1">
                <a:latin typeface="Calibri" panose="020F0502020204030204" pitchFamily="34" charset="0"/>
                <a:cs typeface="Calibri" panose="020F0502020204030204" pitchFamily="34" charset="0"/>
              </a:rPr>
              <a:t>và</a:t>
            </a:r>
            <a:r>
              <a:rPr lang="en-US" sz="1800" dirty="0">
                <a:latin typeface="Calibri" panose="020F0502020204030204" pitchFamily="34" charset="0"/>
                <a:cs typeface="Calibri" panose="020F0502020204030204" pitchFamily="34" charset="0"/>
              </a:rPr>
              <a:t> NetBeans IDE </a:t>
            </a:r>
            <a:r>
              <a:rPr lang="en-US" sz="1800" dirty="0" err="1">
                <a:latin typeface="Calibri" panose="020F0502020204030204" pitchFamily="34" charset="0"/>
                <a:cs typeface="Calibri" panose="020F0502020204030204" pitchFamily="34" charset="0"/>
              </a:rPr>
              <a:t>tại</a:t>
            </a:r>
            <a:r>
              <a:rPr lang="en-US" sz="1800" dirty="0">
                <a:latin typeface="Calibri" panose="020F0502020204030204" pitchFamily="34" charset="0"/>
                <a:cs typeface="Calibri" panose="020F0502020204030204" pitchFamily="34" charset="0"/>
              </a:rPr>
              <a:t> </a:t>
            </a:r>
            <a:r>
              <a:rPr lang="en-US" sz="1800" b="0" i="0" dirty="0">
                <a:solidFill>
                  <a:srgbClr val="333333"/>
                </a:solidFill>
                <a:effectLst/>
                <a:latin typeface="Calibri" panose="020F0502020204030204" pitchFamily="34" charset="0"/>
                <a:cs typeface="Calibri" panose="020F0502020204030204" pitchFamily="34" charset="0"/>
              </a:rPr>
              <a:t>link </a:t>
            </a:r>
            <a:r>
              <a:rPr lang="en-US" sz="1800" b="0" i="0" dirty="0" err="1">
                <a:solidFill>
                  <a:srgbClr val="333333"/>
                </a:solidFill>
                <a:effectLst/>
                <a:latin typeface="Calibri" panose="020F0502020204030204" pitchFamily="34" charset="0"/>
                <a:cs typeface="Calibri" panose="020F0502020204030204" pitchFamily="34" charset="0"/>
              </a:rPr>
              <a:t>sau</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p>
          <a:p>
            <a:pPr marL="0" lvl="0" indent="0" rtl="0">
              <a:spcBef>
                <a:spcPts val="600"/>
              </a:spcBef>
              <a:spcAft>
                <a:spcPts val="0"/>
              </a:spcAft>
              <a:buNone/>
            </a:pPr>
            <a:r>
              <a:rPr lang="en-US" sz="1800" dirty="0">
                <a:solidFill>
                  <a:schemeClr val="accent1">
                    <a:lumMod val="50000"/>
                  </a:schemeClr>
                </a:solidFill>
                <a:latin typeface="Calibri" panose="020F0502020204030204" pitchFamily="34" charset="0"/>
                <a:cs typeface="Calibri" panose="020F0502020204030204" pitchFamily="34" charset="0"/>
                <a:hlinkClick r:id="rId3"/>
              </a:rPr>
              <a:t>https://caodang.fpt.edu.vn/tin-noi-bat/huong-dan-cai-dat-va-su-dung-netbeans-ide-12-3.html</a:t>
            </a:r>
            <a:endParaRPr lang="en-US" sz="1800" dirty="0">
              <a:solidFill>
                <a:schemeClr val="accent1">
                  <a:lumMod val="50000"/>
                </a:schemeClr>
              </a:solidFill>
              <a:latin typeface="Calibri" panose="020F0502020204030204" pitchFamily="34" charset="0"/>
              <a:cs typeface="Calibri" panose="020F0502020204030204" pitchFamily="34" charset="0"/>
            </a:endParaRPr>
          </a:p>
          <a:p>
            <a:pPr marL="0" lvl="0" indent="0" rtl="0">
              <a:spcBef>
                <a:spcPts val="600"/>
              </a:spcBef>
              <a:spcAft>
                <a:spcPts val="0"/>
              </a:spcAft>
              <a:buNone/>
            </a:pPr>
            <a:r>
              <a:rPr lang="en-US" sz="1800" dirty="0" err="1">
                <a:solidFill>
                  <a:schemeClr val="tx1"/>
                </a:solidFill>
                <a:latin typeface="Calibri" panose="020F0502020204030204" pitchFamily="34" charset="0"/>
                <a:cs typeface="Calibri" panose="020F0502020204030204" pitchFamily="34" charset="0"/>
              </a:rPr>
              <a:t>Hoặc</a:t>
            </a:r>
            <a:r>
              <a:rPr lang="en-US" sz="1800" dirty="0">
                <a:solidFill>
                  <a:schemeClr val="tx1"/>
                </a:solidFill>
                <a:latin typeface="Calibri" panose="020F0502020204030204" pitchFamily="34" charset="0"/>
                <a:cs typeface="Calibri" panose="020F0502020204030204" pitchFamily="34" charset="0"/>
              </a:rPr>
              <a:t> search GG </a:t>
            </a:r>
            <a:r>
              <a:rPr lang="en-US" sz="1800" dirty="0" err="1">
                <a:solidFill>
                  <a:schemeClr val="tx1"/>
                </a:solidFill>
                <a:latin typeface="Calibri" panose="020F0502020204030204" pitchFamily="34" charset="0"/>
                <a:cs typeface="Calibri" panose="020F0502020204030204" pitchFamily="34" charset="0"/>
              </a:rPr>
              <a:t>với</a:t>
            </a:r>
            <a:r>
              <a:rPr lang="en-US" sz="1800" dirty="0">
                <a:solidFill>
                  <a:schemeClr val="tx1"/>
                </a:solidFill>
                <a:latin typeface="Calibri" panose="020F0502020204030204" pitchFamily="34" charset="0"/>
                <a:cs typeface="Calibri" panose="020F0502020204030204" pitchFamily="34" charset="0"/>
              </a:rPr>
              <a:t> keyword</a:t>
            </a:r>
          </a:p>
          <a:p>
            <a:pPr marL="0" lvl="0" indent="0" algn="ctr" rtl="0">
              <a:spcBef>
                <a:spcPts val="600"/>
              </a:spcBef>
              <a:spcAft>
                <a:spcPts val="0"/>
              </a:spcAft>
              <a:buNone/>
            </a:pPr>
            <a:r>
              <a:rPr lang="en-US" sz="1800" dirty="0" err="1">
                <a:solidFill>
                  <a:srgbClr val="FF0000"/>
                </a:solidFill>
                <a:latin typeface="Calibri" panose="020F0502020204030204" pitchFamily="34" charset="0"/>
                <a:cs typeface="Calibri" panose="020F0502020204030204" pitchFamily="34" charset="0"/>
              </a:rPr>
              <a:t>Cách</a:t>
            </a:r>
            <a:r>
              <a:rPr lang="en-US" sz="1800" dirty="0">
                <a:solidFill>
                  <a:srgbClr val="FF0000"/>
                </a:solidFill>
                <a:latin typeface="Calibri" panose="020F0502020204030204" pitchFamily="34" charset="0"/>
                <a:cs typeface="Calibri" panose="020F0502020204030204" pitchFamily="34" charset="0"/>
              </a:rPr>
              <a:t> </a:t>
            </a:r>
            <a:r>
              <a:rPr lang="en-US" sz="1800" dirty="0" err="1">
                <a:solidFill>
                  <a:srgbClr val="FF0000"/>
                </a:solidFill>
                <a:latin typeface="Calibri" panose="020F0502020204030204" pitchFamily="34" charset="0"/>
                <a:cs typeface="Calibri" panose="020F0502020204030204" pitchFamily="34" charset="0"/>
              </a:rPr>
              <a:t>cài</a:t>
            </a:r>
            <a:r>
              <a:rPr lang="en-US" sz="1800" dirty="0">
                <a:solidFill>
                  <a:srgbClr val="FF0000"/>
                </a:solidFill>
                <a:latin typeface="Calibri" panose="020F0502020204030204" pitchFamily="34" charset="0"/>
                <a:cs typeface="Calibri" panose="020F0502020204030204" pitchFamily="34" charset="0"/>
              </a:rPr>
              <a:t> </a:t>
            </a:r>
            <a:r>
              <a:rPr lang="en-US" sz="1800" dirty="0" err="1">
                <a:solidFill>
                  <a:srgbClr val="FF0000"/>
                </a:solidFill>
                <a:latin typeface="Calibri" panose="020F0502020204030204" pitchFamily="34" charset="0"/>
                <a:cs typeface="Calibri" panose="020F0502020204030204" pitchFamily="34" charset="0"/>
              </a:rPr>
              <a:t>đặt</a:t>
            </a:r>
            <a:r>
              <a:rPr lang="en-US" sz="1800" dirty="0">
                <a:solidFill>
                  <a:srgbClr val="FF0000"/>
                </a:solidFill>
                <a:latin typeface="Calibri" panose="020F0502020204030204" pitchFamily="34" charset="0"/>
                <a:cs typeface="Calibri" panose="020F0502020204030204" pitchFamily="34" charset="0"/>
              </a:rPr>
              <a:t> </a:t>
            </a:r>
            <a:r>
              <a:rPr lang="en-US" sz="1800" dirty="0" err="1">
                <a:solidFill>
                  <a:srgbClr val="FF0000"/>
                </a:solidFill>
                <a:latin typeface="Calibri" panose="020F0502020204030204" pitchFamily="34" charset="0"/>
                <a:cs typeface="Calibri" panose="020F0502020204030204" pitchFamily="34" charset="0"/>
              </a:rPr>
              <a:t>netbean</a:t>
            </a:r>
            <a:endParaRPr sz="1800" dirty="0">
              <a:solidFill>
                <a:srgbClr val="FF0000"/>
              </a:solidFill>
              <a:latin typeface="Calibri" panose="020F0502020204030204" pitchFamily="34" charset="0"/>
              <a:cs typeface="Calibri" panose="020F0502020204030204" pitchFamily="34" charset="0"/>
            </a:endParaRPr>
          </a:p>
        </p:txBody>
      </p:sp>
      <p:sp>
        <p:nvSpPr>
          <p:cNvPr id="7" name="Google Shape;478;p35">
            <a:extLst>
              <a:ext uri="{FF2B5EF4-FFF2-40B4-BE49-F238E27FC236}">
                <a16:creationId xmlns:a16="http://schemas.microsoft.com/office/drawing/2014/main" id="{1103D783-CC57-4F27-ACCE-E1860F62B576}"/>
              </a:ext>
            </a:extLst>
          </p:cNvPr>
          <p:cNvSpPr txBox="1">
            <a:spLocks/>
          </p:cNvSpPr>
          <p:nvPr/>
        </p:nvSpPr>
        <p:spPr>
          <a:xfrm>
            <a:off x="0" y="290468"/>
            <a:ext cx="3020907" cy="792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 sz="4500" b="1">
                <a:solidFill>
                  <a:srgbClr val="A5B0FE"/>
                </a:solidFill>
                <a:latin typeface="Calibri" panose="020F0502020204030204" pitchFamily="34" charset="0"/>
                <a:ea typeface="Miriam Libre"/>
                <a:cs typeface="Calibri" panose="020F0502020204030204" pitchFamily="34" charset="0"/>
                <a:sym typeface="Miriam Libre"/>
              </a:rPr>
              <a:t>NetBeans</a:t>
            </a:r>
            <a:endParaRPr lang="en" sz="4500" b="1" dirty="0">
              <a:solidFill>
                <a:srgbClr val="A5B0FE"/>
              </a:solidFill>
              <a:latin typeface="Calibri" panose="020F0502020204030204" pitchFamily="34" charset="0"/>
              <a:ea typeface="Miriam Libre"/>
              <a:cs typeface="Calibri" panose="020F0502020204030204" pitchFamily="34" charset="0"/>
              <a:sym typeface="Miriam Libre"/>
            </a:endParaRPr>
          </a:p>
        </p:txBody>
      </p:sp>
      <p:sp>
        <p:nvSpPr>
          <p:cNvPr id="8" name="Google Shape;478;p35">
            <a:extLst>
              <a:ext uri="{FF2B5EF4-FFF2-40B4-BE49-F238E27FC236}">
                <a16:creationId xmlns:a16="http://schemas.microsoft.com/office/drawing/2014/main" id="{3AEA052A-7551-4274-976E-A09411759B66}"/>
              </a:ext>
            </a:extLst>
          </p:cNvPr>
          <p:cNvSpPr txBox="1">
            <a:spLocks/>
          </p:cNvSpPr>
          <p:nvPr/>
        </p:nvSpPr>
        <p:spPr>
          <a:xfrm>
            <a:off x="1960440" y="836600"/>
            <a:ext cx="975269" cy="514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sz="2500" dirty="0">
                <a:solidFill>
                  <a:srgbClr val="A5B0FE"/>
                </a:solidFill>
                <a:latin typeface="Calibri" panose="020F0502020204030204" pitchFamily="34" charset="0"/>
                <a:ea typeface="Miriam Libre"/>
                <a:cs typeface="Calibri" panose="020F0502020204030204" pitchFamily="34" charset="0"/>
                <a:sym typeface="Miriam Libre"/>
              </a:rPr>
              <a:t>IDE</a:t>
            </a:r>
          </a:p>
        </p:txBody>
      </p:sp>
      <p:sp>
        <p:nvSpPr>
          <p:cNvPr id="9" name="Google Shape;478;p35">
            <a:extLst>
              <a:ext uri="{FF2B5EF4-FFF2-40B4-BE49-F238E27FC236}">
                <a16:creationId xmlns:a16="http://schemas.microsoft.com/office/drawing/2014/main" id="{2E093CF0-52B0-4F88-BA20-977D44E14E44}"/>
              </a:ext>
            </a:extLst>
          </p:cNvPr>
          <p:cNvSpPr txBox="1">
            <a:spLocks/>
          </p:cNvSpPr>
          <p:nvPr/>
        </p:nvSpPr>
        <p:spPr>
          <a:xfrm>
            <a:off x="305554" y="77313"/>
            <a:ext cx="1259170" cy="5147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sz="2500" dirty="0">
                <a:solidFill>
                  <a:srgbClr val="A5B0FE"/>
                </a:solidFill>
                <a:latin typeface="Calibri" panose="020F0502020204030204" pitchFamily="34" charset="0"/>
                <a:ea typeface="Miriam Libre"/>
                <a:cs typeface="Calibri" panose="020F0502020204030204" pitchFamily="34" charset="0"/>
                <a:sym typeface="Miriam Libre"/>
              </a:rPr>
              <a:t>APACHE</a:t>
            </a:r>
          </a:p>
        </p:txBody>
      </p:sp>
      <p:pic>
        <p:nvPicPr>
          <p:cNvPr id="2050" name="Picture 2" descr="JDK 17 - New Features in Java 17 - GeeksforGeeks">
            <a:extLst>
              <a:ext uri="{FF2B5EF4-FFF2-40B4-BE49-F238E27FC236}">
                <a16:creationId xmlns:a16="http://schemas.microsoft.com/office/drawing/2014/main" id="{AD19FB9B-8B64-43A7-BA95-F8F7BEE5E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1441" y="927580"/>
            <a:ext cx="4395892" cy="14227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tBeans Logo - LogoDix">
            <a:extLst>
              <a:ext uri="{FF2B5EF4-FFF2-40B4-BE49-F238E27FC236}">
                <a16:creationId xmlns:a16="http://schemas.microsoft.com/office/drawing/2014/main" id="{CBC6F429-988F-41EB-BF92-933C43C2CD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441" y="2350348"/>
            <a:ext cx="4395892" cy="1381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110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1516743" y="1888150"/>
            <a:ext cx="5849257"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latin typeface="Cascadia Code" panose="020B0609020000020004" pitchFamily="49" charset="0"/>
                <a:ea typeface="Cascadia Code" panose="020B0609020000020004" pitchFamily="49" charset="0"/>
                <a:cs typeface="Cascadia Code" panose="020B0609020000020004" pitchFamily="49" charset="0"/>
              </a:rPr>
              <a:t>3.Chương trình</a:t>
            </a:r>
            <a:endParaRPr sz="5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69" name="Google Shape;269;p17"/>
          <p:cNvSpPr txBox="1">
            <a:spLocks noGrp="1"/>
          </p:cNvSpPr>
          <p:nvPr>
            <p:ph type="subTitle" idx="1"/>
          </p:nvPr>
        </p:nvSpPr>
        <p:spPr>
          <a:xfrm>
            <a:off x="2626349" y="3144854"/>
            <a:ext cx="5745491"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Hình</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ảnh</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minh</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họa</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và</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giao</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diện</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của</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chương</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trình</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sau</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khi</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hoạt</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động</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a:t>
            </a:r>
            <a:endParaRPr sz="2200" dirty="0">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40823817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478" name="Google Shape;478;p35"/>
          <p:cNvSpPr txBox="1">
            <a:spLocks noGrp="1"/>
          </p:cNvSpPr>
          <p:nvPr>
            <p:ph type="body" idx="4294967295"/>
          </p:nvPr>
        </p:nvSpPr>
        <p:spPr>
          <a:xfrm>
            <a:off x="0" y="1254631"/>
            <a:ext cx="3265714" cy="263423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500" dirty="0">
                <a:solidFill>
                  <a:srgbClr val="A5B0FE"/>
                </a:solidFill>
                <a:latin typeface="Calibri" panose="020F0502020204030204" pitchFamily="34" charset="0"/>
                <a:ea typeface="Miriam Libre"/>
                <a:cs typeface="Calibri" panose="020F0502020204030204" pitchFamily="34" charset="0"/>
                <a:sym typeface="Miriam Libre"/>
              </a:rPr>
              <a:t>Giao diện Chương Trình</a:t>
            </a:r>
          </a:p>
        </p:txBody>
      </p:sp>
      <p:pic>
        <p:nvPicPr>
          <p:cNvPr id="1026" name="Picture 7">
            <a:extLst>
              <a:ext uri="{FF2B5EF4-FFF2-40B4-BE49-F238E27FC236}">
                <a16:creationId xmlns:a16="http://schemas.microsoft.com/office/drawing/2014/main" id="{F5333B75-7D7C-42E0-AAD4-C516B26B6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838" b="35576"/>
          <a:stretch>
            <a:fillRect/>
          </a:stretch>
        </p:blipFill>
        <p:spPr bwMode="auto">
          <a:xfrm>
            <a:off x="3860800" y="894079"/>
            <a:ext cx="4456854" cy="2835575"/>
          </a:xfrm>
          <a:prstGeom prst="rect">
            <a:avLst/>
          </a:prstGeom>
          <a:noFill/>
          <a:ln>
            <a:noFill/>
          </a:ln>
          <a:effectLst>
            <a:softEdge rad="3175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6">
            <a:extLst>
              <a:ext uri="{FF2B5EF4-FFF2-40B4-BE49-F238E27FC236}">
                <a16:creationId xmlns:a16="http://schemas.microsoft.com/office/drawing/2014/main" id="{F6419CDD-25A8-4B53-B6A0-23AA5D528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7757" b="42987"/>
          <a:stretch>
            <a:fillRect/>
          </a:stretch>
        </p:blipFill>
        <p:spPr bwMode="auto">
          <a:xfrm>
            <a:off x="3860800" y="894079"/>
            <a:ext cx="4456854" cy="2835575"/>
          </a:xfrm>
          <a:prstGeom prst="rect">
            <a:avLst/>
          </a:prstGeom>
          <a:noFill/>
          <a:ln>
            <a:noFill/>
          </a:ln>
          <a:effectLst>
            <a:softEdge rad="3175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1">
            <a:extLst>
              <a:ext uri="{FF2B5EF4-FFF2-40B4-BE49-F238E27FC236}">
                <a16:creationId xmlns:a16="http://schemas.microsoft.com/office/drawing/2014/main" id="{D57E7B0A-5114-4A85-A943-4876A1A48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667" t="17674" r="27563" b="24173"/>
          <a:stretch>
            <a:fillRect/>
          </a:stretch>
        </p:blipFill>
        <p:spPr bwMode="auto">
          <a:xfrm>
            <a:off x="3868747" y="894078"/>
            <a:ext cx="4456854" cy="283557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04982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27"/>
                                        </p:tgtEl>
                                      </p:cBhvr>
                                    </p:animEffect>
                                    <p:set>
                                      <p:cBhvr>
                                        <p:cTn id="21" dur="1" fill="hold">
                                          <p:stCondLst>
                                            <p:cond delay="499"/>
                                          </p:stCondLst>
                                        </p:cTn>
                                        <p:tgtEl>
                                          <p:spTgt spid="102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029"/>
                                        </p:tgtEl>
                                        <p:attrNameLst>
                                          <p:attrName>style.visibility</p:attrName>
                                        </p:attrNameLst>
                                      </p:cBhvr>
                                      <p:to>
                                        <p:strVal val="visible"/>
                                      </p:to>
                                    </p:set>
                                    <p:animEffect transition="in" filter="fade">
                                      <p:cBhvr>
                                        <p:cTn id="25"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478" name="Google Shape;478;p35"/>
          <p:cNvSpPr txBox="1">
            <a:spLocks noGrp="1"/>
          </p:cNvSpPr>
          <p:nvPr>
            <p:ph type="body" idx="4294967295"/>
          </p:nvPr>
        </p:nvSpPr>
        <p:spPr>
          <a:xfrm>
            <a:off x="0" y="1254631"/>
            <a:ext cx="3020907" cy="263423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500" dirty="0">
                <a:solidFill>
                  <a:srgbClr val="A5B0FE"/>
                </a:solidFill>
                <a:latin typeface="Calibri" panose="020F0502020204030204" pitchFamily="34" charset="0"/>
                <a:ea typeface="Miriam Libre"/>
                <a:cs typeface="Calibri" panose="020F0502020204030204" pitchFamily="34" charset="0"/>
                <a:sym typeface="Miriam Libre"/>
              </a:rPr>
              <a:t>Kiểm thử</a:t>
            </a:r>
          </a:p>
          <a:p>
            <a:pPr marL="0" lvl="0" indent="0" algn="ctr" rtl="0">
              <a:spcBef>
                <a:spcPts val="600"/>
              </a:spcBef>
              <a:spcAft>
                <a:spcPts val="0"/>
              </a:spcAft>
              <a:buNone/>
            </a:pPr>
            <a:r>
              <a:rPr lang="vi-VN" sz="2300" dirty="0" err="1">
                <a:latin typeface="Calibri" panose="020F0502020204030204" pitchFamily="34" charset="0"/>
                <a:cs typeface="Calibri" panose="020F0502020204030204" pitchFamily="34" charset="0"/>
              </a:rPr>
              <a:t>Kiểm</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thử</a:t>
            </a:r>
            <a:r>
              <a:rPr lang="vi-VN" sz="2300" dirty="0">
                <a:latin typeface="Calibri" panose="020F0502020204030204" pitchFamily="34" charset="0"/>
                <a:cs typeface="Calibri" panose="020F0502020204030204" pitchFamily="34" charset="0"/>
              </a:rPr>
              <a:t> cho </a:t>
            </a:r>
            <a:r>
              <a:rPr lang="vi-VN" sz="2300" dirty="0" err="1">
                <a:latin typeface="Calibri" panose="020F0502020204030204" pitchFamily="34" charset="0"/>
                <a:cs typeface="Calibri" panose="020F0502020204030204" pitchFamily="34" charset="0"/>
              </a:rPr>
              <a:t>chức</a:t>
            </a:r>
            <a:r>
              <a:rPr lang="vi-VN" sz="2300" dirty="0">
                <a:latin typeface="Calibri" panose="020F0502020204030204" pitchFamily="34" charset="0"/>
                <a:cs typeface="Calibri" panose="020F0502020204030204" pitchFamily="34" charset="0"/>
              </a:rPr>
              <a:t> năng thêm </a:t>
            </a:r>
            <a:r>
              <a:rPr lang="vi-VN" sz="2300" dirty="0" err="1">
                <a:latin typeface="Calibri" panose="020F0502020204030204" pitchFamily="34" charset="0"/>
                <a:cs typeface="Calibri" panose="020F0502020204030204" pitchFamily="34" charset="0"/>
              </a:rPr>
              <a:t>mới</a:t>
            </a:r>
            <a:r>
              <a:rPr lang="vi-VN" sz="2300" dirty="0">
                <a:latin typeface="Calibri" panose="020F0502020204030204" pitchFamily="34" charset="0"/>
                <a:cs typeface="Calibri" panose="020F0502020204030204" pitchFamily="34" charset="0"/>
              </a:rPr>
              <a:t> </a:t>
            </a:r>
            <a:endParaRPr sz="2300" dirty="0">
              <a:latin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AF9A61E7-53D1-4C99-9A2F-E836B301F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349" y="931623"/>
            <a:ext cx="3295649" cy="2804216"/>
          </a:xfrm>
          <a:prstGeom prst="rect">
            <a:avLst/>
          </a:prstGeom>
          <a:noFill/>
          <a:ln>
            <a:noFill/>
          </a:ln>
          <a:effectLst>
            <a:softEdge rad="3175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0ADBB0F0-6D0D-433D-9D00-794553360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349" y="931623"/>
            <a:ext cx="3317938" cy="280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343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fade">
                                      <p:cBhvr>
                                        <p:cTn id="1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1"/>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Segoe UI" panose="020B0502040204020203" pitchFamily="34" charset="0"/>
                <a:cs typeface="Segoe UI" panose="020B0502040204020203" pitchFamily="34" charset="0"/>
              </a:rPr>
              <a:t>Thành</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viên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nhóm</a:t>
            </a:r>
            <a:r>
              <a:rPr lang="en-US" dirty="0">
                <a:latin typeface="Segoe UI" panose="020B0502040204020203" pitchFamily="34" charset="0"/>
                <a:cs typeface="Segoe UI" panose="020B0502040204020203" pitchFamily="34" charset="0"/>
              </a:rPr>
              <a:t> </a:t>
            </a:r>
            <a:br>
              <a:rPr lang="en-US" dirty="0">
                <a:latin typeface="Segoe UI" panose="020B0502040204020203" pitchFamily="34" charset="0"/>
                <a:cs typeface="Segoe UI" panose="020B0502040204020203" pitchFamily="34" charset="0"/>
              </a:rPr>
            </a:br>
            <a:r>
              <a:rPr lang="en-US" dirty="0" err="1">
                <a:latin typeface="Segoe UI" panose="020B0502040204020203" pitchFamily="34" charset="0"/>
                <a:cs typeface="Segoe UI" panose="020B0502040204020203" pitchFamily="34" charset="0"/>
              </a:rPr>
              <a:t>và</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sự</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phân</a:t>
            </a:r>
            <a:r>
              <a:rPr lang="en-US" dirty="0">
                <a:latin typeface="Segoe UI" panose="020B0502040204020203" pitchFamily="34" charset="0"/>
                <a:cs typeface="Segoe UI" panose="020B0502040204020203" pitchFamily="34" charset="0"/>
              </a:rPr>
              <a:t> chia </a:t>
            </a:r>
            <a:r>
              <a:rPr lang="en-US" dirty="0" err="1">
                <a:latin typeface="Segoe UI" panose="020B0502040204020203" pitchFamily="34" charset="0"/>
                <a:cs typeface="Segoe UI" panose="020B0502040204020203" pitchFamily="34" charset="0"/>
              </a:rPr>
              <a:t>công</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việc</a:t>
            </a:r>
            <a:endParaRPr dirty="0">
              <a:latin typeface="Segoe UI" panose="020B0502040204020203" pitchFamily="34" charset="0"/>
              <a:cs typeface="Segoe UI" panose="020B0502040204020203" pitchFamily="34" charset="0"/>
            </a:endParaRPr>
          </a:p>
        </p:txBody>
      </p:sp>
      <p:sp>
        <p:nvSpPr>
          <p:cNvPr id="418" name="Google Shape;418;p31"/>
          <p:cNvSpPr txBox="1">
            <a:spLocks noGrp="1"/>
          </p:cNvSpPr>
          <p:nvPr>
            <p:ph type="body" idx="1"/>
          </p:nvPr>
        </p:nvSpPr>
        <p:spPr>
          <a:xfrm>
            <a:off x="45720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latin typeface="Calibri" panose="020F0502020204030204" pitchFamily="34" charset="0"/>
                <a:cs typeface="Calibri" panose="020F0502020204030204" pitchFamily="34" charset="0"/>
              </a:rPr>
              <a:t>Đinh</a:t>
            </a:r>
            <a:r>
              <a:rPr lang="en-US" b="1" dirty="0">
                <a:latin typeface="Calibri" panose="020F0502020204030204" pitchFamily="34" charset="0"/>
                <a:cs typeface="Calibri" panose="020F0502020204030204" pitchFamily="34" charset="0"/>
              </a:rPr>
              <a:t> Thanh </a:t>
            </a:r>
            <a:r>
              <a:rPr lang="en-US" b="1" dirty="0" err="1">
                <a:latin typeface="Calibri" panose="020F0502020204030204" pitchFamily="34" charset="0"/>
                <a:cs typeface="Calibri" panose="020F0502020204030204" pitchFamily="34" charset="0"/>
              </a:rPr>
              <a:t>Thủy</a:t>
            </a:r>
            <a:endParaRPr lang="en-US" b="1" dirty="0">
              <a:latin typeface="Calibri" panose="020F0502020204030204" pitchFamily="34" charset="0"/>
              <a:cs typeface="Calibri" panose="020F0502020204030204" pitchFamily="34" charset="0"/>
            </a:endParaRPr>
          </a:p>
          <a:p>
            <a:pPr marL="0" lvl="0" indent="0" algn="l" rtl="0">
              <a:spcBef>
                <a:spcPts val="600"/>
              </a:spcBef>
              <a:spcAft>
                <a:spcPts val="0"/>
              </a:spcAft>
              <a:buNone/>
            </a:pPr>
            <a:r>
              <a:rPr lang="en-US" b="1" dirty="0">
                <a:latin typeface="Calibri" panose="020F0502020204030204" pitchFamily="34" charset="0"/>
                <a:cs typeface="Calibri" panose="020F0502020204030204" pitchFamily="34" charset="0"/>
              </a:rPr>
              <a:t>MSSV:20198333</a:t>
            </a:r>
          </a:p>
          <a:p>
            <a:pPr marL="0" lvl="0" indent="0" algn="l" rtl="0">
              <a:spcBef>
                <a:spcPts val="600"/>
              </a:spcBef>
              <a:spcAft>
                <a:spcPts val="0"/>
              </a:spcAft>
              <a:buNone/>
            </a:pPr>
            <a:r>
              <a:rPr lang="en-US" dirty="0" err="1"/>
              <a:t>Thiết</a:t>
            </a:r>
            <a:r>
              <a:rPr lang="en-US" dirty="0"/>
              <a:t> </a:t>
            </a:r>
            <a:r>
              <a:rPr lang="en-US" dirty="0" err="1"/>
              <a:t>kế</a:t>
            </a:r>
            <a:r>
              <a:rPr lang="en-US" dirty="0"/>
              <a:t> </a:t>
            </a:r>
            <a:r>
              <a:rPr lang="en-US" dirty="0" err="1"/>
              <a:t>Usecase</a:t>
            </a:r>
            <a:r>
              <a:rPr lang="en-US" dirty="0"/>
              <a:t> </a:t>
            </a:r>
            <a:r>
              <a:rPr lang="en-US" dirty="0" err="1"/>
              <a:t>Tổng</a:t>
            </a:r>
            <a:r>
              <a:rPr lang="en-US" dirty="0"/>
              <a:t> </a:t>
            </a:r>
            <a:r>
              <a:rPr lang="en-US" dirty="0" err="1"/>
              <a:t>hợp</a:t>
            </a:r>
            <a:r>
              <a:rPr lang="en-US" dirty="0"/>
              <a:t> </a:t>
            </a:r>
            <a:r>
              <a:rPr lang="en-US" dirty="0" err="1"/>
              <a:t>báo</a:t>
            </a:r>
            <a:r>
              <a:rPr lang="en-US" dirty="0"/>
              <a:t> </a:t>
            </a:r>
            <a:r>
              <a:rPr lang="en-US" dirty="0" err="1"/>
              <a:t>cáo</a:t>
            </a:r>
            <a:r>
              <a:rPr lang="en-US" dirty="0"/>
              <a:t> </a:t>
            </a:r>
            <a:r>
              <a:rPr lang="en-US" dirty="0" err="1"/>
              <a:t>Thiết</a:t>
            </a:r>
            <a:r>
              <a:rPr lang="en-US" dirty="0"/>
              <a:t> </a:t>
            </a:r>
            <a:r>
              <a:rPr lang="en-US" dirty="0" err="1"/>
              <a:t>kế</a:t>
            </a:r>
            <a:r>
              <a:rPr lang="en-US" dirty="0"/>
              <a:t> Slide</a:t>
            </a:r>
            <a:endParaRPr sz="1200" dirty="0"/>
          </a:p>
        </p:txBody>
      </p:sp>
      <p:sp>
        <p:nvSpPr>
          <p:cNvPr id="421" name="Google Shape;421;p3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0" name="Google Shape;418;p31">
            <a:extLst>
              <a:ext uri="{FF2B5EF4-FFF2-40B4-BE49-F238E27FC236}">
                <a16:creationId xmlns:a16="http://schemas.microsoft.com/office/drawing/2014/main" id="{FEF10153-ACB6-4D59-B900-6EA41072E2D7}"/>
              </a:ext>
            </a:extLst>
          </p:cNvPr>
          <p:cNvSpPr txBox="1">
            <a:spLocks/>
          </p:cNvSpPr>
          <p:nvPr/>
        </p:nvSpPr>
        <p:spPr>
          <a:xfrm>
            <a:off x="2198350" y="1340425"/>
            <a:ext cx="1656300" cy="173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60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1pPr>
            <a:lvl2pPr marL="914400" marR="0" lvl="1"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2pPr>
            <a:lvl3pPr marL="1371600" marR="0" lvl="2"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3pPr>
            <a:lvl4pPr marL="1828800" marR="0" lvl="3"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5pPr>
            <a:lvl6pPr marL="2743200" marR="0" lvl="5"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6pPr>
            <a:lvl7pPr marL="3200400" marR="0" lvl="6"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7pPr>
            <a:lvl8pPr marL="3657600" marR="0" lvl="7"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8pPr>
            <a:lvl9pPr marL="4114800" marR="0" lvl="8"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b="1" dirty="0" err="1">
                <a:latin typeface="Calibri" panose="020F0502020204030204" pitchFamily="34" charset="0"/>
                <a:cs typeface="Calibri" panose="020F0502020204030204" pitchFamily="34" charset="0"/>
              </a:rPr>
              <a:t>Vũ</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Thị</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Quỳnh</a:t>
            </a:r>
            <a:endParaRPr lang="en-US" b="1" dirty="0">
              <a:latin typeface="Calibri" panose="020F0502020204030204" pitchFamily="34" charset="0"/>
              <a:cs typeface="Calibri" panose="020F0502020204030204" pitchFamily="34" charset="0"/>
            </a:endParaRPr>
          </a:p>
          <a:p>
            <a:pPr marL="0" indent="0">
              <a:buFont typeface="Barlow Light"/>
              <a:buNone/>
            </a:pPr>
            <a:r>
              <a:rPr lang="en-US" b="1" dirty="0">
                <a:latin typeface="Calibri" panose="020F0502020204030204" pitchFamily="34" charset="0"/>
                <a:cs typeface="Calibri" panose="020F0502020204030204" pitchFamily="34" charset="0"/>
              </a:rPr>
              <a:t>MSSV:20198328</a:t>
            </a:r>
          </a:p>
          <a:p>
            <a:pPr marL="0" indent="0">
              <a:buFont typeface="Barlow Light"/>
              <a:buNone/>
            </a:pPr>
            <a:r>
              <a:rPr lang="en-US" dirty="0" err="1"/>
              <a:t>Thiết</a:t>
            </a:r>
            <a:r>
              <a:rPr lang="en-US" dirty="0"/>
              <a:t> </a:t>
            </a:r>
            <a:r>
              <a:rPr lang="en-US" dirty="0" err="1"/>
              <a:t>kế</a:t>
            </a:r>
            <a:r>
              <a:rPr lang="en-US" dirty="0"/>
              <a:t> Database </a:t>
            </a:r>
            <a:r>
              <a:rPr lang="en-US" dirty="0" err="1"/>
              <a:t>Thiết</a:t>
            </a:r>
            <a:r>
              <a:rPr lang="en-US" dirty="0"/>
              <a:t> </a:t>
            </a:r>
            <a:r>
              <a:rPr lang="en-US" dirty="0" err="1"/>
              <a:t>kế</a:t>
            </a:r>
            <a:r>
              <a:rPr lang="en-US" dirty="0"/>
              <a:t> </a:t>
            </a:r>
            <a:r>
              <a:rPr lang="en-US" dirty="0" err="1"/>
              <a:t>biểu</a:t>
            </a:r>
            <a:r>
              <a:rPr lang="en-US" dirty="0"/>
              <a:t> </a:t>
            </a:r>
            <a:r>
              <a:rPr lang="en-US" dirty="0" err="1"/>
              <a:t>đồ</a:t>
            </a:r>
            <a:r>
              <a:rPr lang="en-US" dirty="0"/>
              <a:t> </a:t>
            </a:r>
            <a:r>
              <a:rPr lang="en-US" dirty="0" err="1"/>
              <a:t>lớp</a:t>
            </a:r>
            <a:r>
              <a:rPr lang="en-US" dirty="0"/>
              <a:t>, </a:t>
            </a:r>
            <a:r>
              <a:rPr lang="en-US" dirty="0" err="1"/>
              <a:t>biểu</a:t>
            </a:r>
            <a:r>
              <a:rPr lang="en-US" dirty="0"/>
              <a:t> </a:t>
            </a:r>
            <a:r>
              <a:rPr lang="en-US" dirty="0" err="1"/>
              <a:t>đồ</a:t>
            </a:r>
            <a:r>
              <a:rPr lang="en-US" dirty="0"/>
              <a:t> </a:t>
            </a:r>
            <a:r>
              <a:rPr lang="en-US" dirty="0" err="1"/>
              <a:t>trình</a:t>
            </a:r>
            <a:r>
              <a:rPr lang="en-US" dirty="0"/>
              <a:t> </a:t>
            </a:r>
            <a:r>
              <a:rPr lang="en-US" dirty="0" err="1"/>
              <a:t>tự</a:t>
            </a:r>
            <a:endParaRPr lang="en-US" dirty="0"/>
          </a:p>
        </p:txBody>
      </p:sp>
      <p:sp>
        <p:nvSpPr>
          <p:cNvPr id="17" name="Google Shape;418;p31">
            <a:extLst>
              <a:ext uri="{FF2B5EF4-FFF2-40B4-BE49-F238E27FC236}">
                <a16:creationId xmlns:a16="http://schemas.microsoft.com/office/drawing/2014/main" id="{C2972D2F-E000-475B-B926-30C8C79B8640}"/>
              </a:ext>
            </a:extLst>
          </p:cNvPr>
          <p:cNvSpPr txBox="1">
            <a:spLocks/>
          </p:cNvSpPr>
          <p:nvPr/>
        </p:nvSpPr>
        <p:spPr>
          <a:xfrm>
            <a:off x="3939500" y="1340425"/>
            <a:ext cx="1656300" cy="173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60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1pPr>
            <a:lvl2pPr marL="914400" marR="0" lvl="1"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2pPr>
            <a:lvl3pPr marL="1371600" marR="0" lvl="2"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3pPr>
            <a:lvl4pPr marL="1828800" marR="0" lvl="3"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5pPr>
            <a:lvl6pPr marL="2743200" marR="0" lvl="5"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6pPr>
            <a:lvl7pPr marL="3200400" marR="0" lvl="6"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7pPr>
            <a:lvl8pPr marL="3657600" marR="0" lvl="7"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8pPr>
            <a:lvl9pPr marL="4114800" marR="0" lvl="8"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b="1" dirty="0">
                <a:latin typeface="Calibri" panose="020F0502020204030204" pitchFamily="34" charset="0"/>
                <a:cs typeface="Calibri" panose="020F0502020204030204" pitchFamily="34" charset="0"/>
              </a:rPr>
              <a:t>Nguyễn Quang </a:t>
            </a:r>
            <a:r>
              <a:rPr lang="en-US" b="1" dirty="0" err="1">
                <a:latin typeface="Calibri" panose="020F0502020204030204" pitchFamily="34" charset="0"/>
                <a:cs typeface="Calibri" panose="020F0502020204030204" pitchFamily="34" charset="0"/>
              </a:rPr>
              <a:t>Ninh</a:t>
            </a:r>
            <a:endParaRPr lang="en-US" b="1" dirty="0">
              <a:latin typeface="Calibri" panose="020F0502020204030204" pitchFamily="34" charset="0"/>
              <a:cs typeface="Calibri" panose="020F0502020204030204" pitchFamily="34" charset="0"/>
            </a:endParaRPr>
          </a:p>
          <a:p>
            <a:pPr marL="0" indent="0">
              <a:buFont typeface="Barlow Light"/>
              <a:buNone/>
            </a:pPr>
            <a:r>
              <a:rPr lang="en-US" b="1" dirty="0">
                <a:latin typeface="Calibri" panose="020F0502020204030204" pitchFamily="34" charset="0"/>
                <a:cs typeface="Calibri" panose="020F0502020204030204" pitchFamily="34" charset="0"/>
              </a:rPr>
              <a:t>MSSV:20198321</a:t>
            </a:r>
          </a:p>
          <a:p>
            <a:pPr marL="0" indent="0">
              <a:buFont typeface="Barlow Light"/>
              <a:buNone/>
            </a:pPr>
            <a:r>
              <a:rPr lang="en-US" dirty="0"/>
              <a:t>Code </a:t>
            </a:r>
            <a:r>
              <a:rPr lang="en-US" dirty="0" err="1"/>
              <a:t>chính</a:t>
            </a:r>
            <a:r>
              <a:rPr lang="en-US" dirty="0"/>
              <a:t>, Code </a:t>
            </a:r>
            <a:r>
              <a:rPr lang="en-US" dirty="0" err="1"/>
              <a:t>chủ</a:t>
            </a:r>
            <a:r>
              <a:rPr lang="en-US" dirty="0"/>
              <a:t> </a:t>
            </a:r>
            <a:r>
              <a:rPr lang="en-US" dirty="0" err="1"/>
              <a:t>yếu</a:t>
            </a:r>
            <a:r>
              <a:rPr lang="en-US" dirty="0"/>
              <a:t> </a:t>
            </a:r>
            <a:r>
              <a:rPr lang="en-US" dirty="0" err="1"/>
              <a:t>phần</a:t>
            </a:r>
            <a:r>
              <a:rPr lang="en-US" dirty="0"/>
              <a:t> </a:t>
            </a:r>
            <a:r>
              <a:rPr lang="en-US" dirty="0" err="1"/>
              <a:t>khai</a:t>
            </a:r>
            <a:r>
              <a:rPr lang="en-US" dirty="0"/>
              <a:t> </a:t>
            </a:r>
            <a:r>
              <a:rPr lang="en-US" dirty="0" err="1"/>
              <a:t>báo</a:t>
            </a:r>
            <a:r>
              <a:rPr lang="en-US" dirty="0"/>
              <a:t> </a:t>
            </a:r>
            <a:r>
              <a:rPr lang="en-US" dirty="0" err="1"/>
              <a:t>dịch</a:t>
            </a:r>
            <a:r>
              <a:rPr lang="en-US" dirty="0"/>
              <a:t> </a:t>
            </a:r>
            <a:r>
              <a:rPr lang="en-US" dirty="0" err="1"/>
              <a:t>tễ</a:t>
            </a:r>
            <a:r>
              <a:rPr lang="en-US" dirty="0"/>
              <a:t>, </a:t>
            </a:r>
            <a:r>
              <a:rPr lang="en-US" dirty="0" err="1"/>
              <a:t>thiết</a:t>
            </a:r>
            <a:r>
              <a:rPr lang="en-US" dirty="0"/>
              <a:t> </a:t>
            </a:r>
            <a:r>
              <a:rPr lang="en-US" dirty="0" err="1"/>
              <a:t>kế</a:t>
            </a:r>
            <a:r>
              <a:rPr lang="en-US" dirty="0"/>
              <a:t> </a:t>
            </a:r>
            <a:r>
              <a:rPr lang="en-US" dirty="0" err="1"/>
              <a:t>giao</a:t>
            </a:r>
            <a:r>
              <a:rPr lang="en-US" dirty="0"/>
              <a:t> </a:t>
            </a:r>
            <a:r>
              <a:rPr lang="en-US" dirty="0" err="1"/>
              <a:t>diện</a:t>
            </a:r>
            <a:r>
              <a:rPr lang="en-US" dirty="0"/>
              <a:t>.</a:t>
            </a:r>
          </a:p>
        </p:txBody>
      </p:sp>
      <p:sp>
        <p:nvSpPr>
          <p:cNvPr id="18" name="Google Shape;418;p31">
            <a:extLst>
              <a:ext uri="{FF2B5EF4-FFF2-40B4-BE49-F238E27FC236}">
                <a16:creationId xmlns:a16="http://schemas.microsoft.com/office/drawing/2014/main" id="{FAC2C82B-8A9B-4B99-BD4A-B20B307D14C7}"/>
              </a:ext>
            </a:extLst>
          </p:cNvPr>
          <p:cNvSpPr txBox="1">
            <a:spLocks/>
          </p:cNvSpPr>
          <p:nvPr/>
        </p:nvSpPr>
        <p:spPr>
          <a:xfrm>
            <a:off x="3939500" y="3075925"/>
            <a:ext cx="1656300" cy="173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60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1pPr>
            <a:lvl2pPr marL="914400" marR="0" lvl="1"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2pPr>
            <a:lvl3pPr marL="1371600" marR="0" lvl="2"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3pPr>
            <a:lvl4pPr marL="1828800" marR="0" lvl="3"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5pPr>
            <a:lvl6pPr marL="2743200" marR="0" lvl="5"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6pPr>
            <a:lvl7pPr marL="3200400" marR="0" lvl="6"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7pPr>
            <a:lvl8pPr marL="3657600" marR="0" lvl="7"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8pPr>
            <a:lvl9pPr marL="4114800" marR="0" lvl="8"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vi-VN" b="1" dirty="0">
                <a:latin typeface="Calibri" panose="020F0502020204030204" pitchFamily="34" charset="0"/>
                <a:cs typeface="Calibri" panose="020F0502020204030204" pitchFamily="34" charset="0"/>
              </a:rPr>
              <a:t>Vương </a:t>
            </a:r>
            <a:r>
              <a:rPr lang="vi-VN" b="1" dirty="0" err="1">
                <a:latin typeface="Calibri" panose="020F0502020204030204" pitchFamily="34" charset="0"/>
                <a:cs typeface="Calibri" panose="020F0502020204030204" pitchFamily="34" charset="0"/>
              </a:rPr>
              <a:t>Hoàng</a:t>
            </a:r>
            <a:r>
              <a:rPr lang="vi-VN" b="1" dirty="0">
                <a:latin typeface="Calibri" panose="020F0502020204030204" pitchFamily="34" charset="0"/>
                <a:cs typeface="Calibri" panose="020F0502020204030204" pitchFamily="34" charset="0"/>
              </a:rPr>
              <a:t> Trung</a:t>
            </a:r>
            <a:endParaRPr lang="en-US" b="1" dirty="0">
              <a:latin typeface="Calibri" panose="020F0502020204030204" pitchFamily="34" charset="0"/>
              <a:cs typeface="Calibri" panose="020F0502020204030204" pitchFamily="34" charset="0"/>
            </a:endParaRPr>
          </a:p>
          <a:p>
            <a:pPr marL="0" indent="0">
              <a:buFont typeface="Barlow Light"/>
              <a:buNone/>
            </a:pPr>
            <a:r>
              <a:rPr lang="en-US" b="1" dirty="0">
                <a:latin typeface="Calibri" panose="020F0502020204030204" pitchFamily="34" charset="0"/>
                <a:cs typeface="Calibri" panose="020F0502020204030204" pitchFamily="34" charset="0"/>
              </a:rPr>
              <a:t>MSSV:20198339</a:t>
            </a:r>
          </a:p>
          <a:p>
            <a:pPr marL="0" indent="0">
              <a:buFont typeface="Barlow Light"/>
              <a:buNone/>
            </a:pPr>
            <a:r>
              <a:rPr lang="en-US" dirty="0"/>
              <a:t>Code </a:t>
            </a:r>
            <a:r>
              <a:rPr lang="en-US" dirty="0" err="1"/>
              <a:t>phần</a:t>
            </a:r>
            <a:r>
              <a:rPr lang="en-US" dirty="0"/>
              <a:t> </a:t>
            </a:r>
            <a:r>
              <a:rPr lang="en-US" dirty="0" err="1"/>
              <a:t>thông</a:t>
            </a:r>
            <a:r>
              <a:rPr lang="en-US" dirty="0"/>
              <a:t> tin test covid 19.</a:t>
            </a:r>
          </a:p>
        </p:txBody>
      </p:sp>
      <p:sp>
        <p:nvSpPr>
          <p:cNvPr id="19" name="Google Shape;418;p31">
            <a:extLst>
              <a:ext uri="{FF2B5EF4-FFF2-40B4-BE49-F238E27FC236}">
                <a16:creationId xmlns:a16="http://schemas.microsoft.com/office/drawing/2014/main" id="{8B1F1BB6-27B3-4F21-A12D-BD73A1ACBB50}"/>
              </a:ext>
            </a:extLst>
          </p:cNvPr>
          <p:cNvSpPr txBox="1">
            <a:spLocks/>
          </p:cNvSpPr>
          <p:nvPr/>
        </p:nvSpPr>
        <p:spPr>
          <a:xfrm>
            <a:off x="2198350" y="3120807"/>
            <a:ext cx="1656300" cy="173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60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1pPr>
            <a:lvl2pPr marL="914400" marR="0" lvl="1"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2pPr>
            <a:lvl3pPr marL="1371600" marR="0" lvl="2"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3pPr>
            <a:lvl4pPr marL="1828800" marR="0" lvl="3"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5pPr>
            <a:lvl6pPr marL="2743200" marR="0" lvl="5"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6pPr>
            <a:lvl7pPr marL="3200400" marR="0" lvl="6"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7pPr>
            <a:lvl8pPr marL="3657600" marR="0" lvl="7"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8pPr>
            <a:lvl9pPr marL="4114800" marR="0" lvl="8"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b="1" dirty="0" err="1">
                <a:latin typeface="Calibri" panose="020F0502020204030204" pitchFamily="34" charset="0"/>
                <a:cs typeface="Calibri" panose="020F0502020204030204" pitchFamily="34" charset="0"/>
              </a:rPr>
              <a:t>Võ</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Văn</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Khánh</a:t>
            </a:r>
            <a:endParaRPr lang="en-US" b="1" dirty="0">
              <a:latin typeface="Calibri" panose="020F0502020204030204" pitchFamily="34" charset="0"/>
              <a:cs typeface="Calibri" panose="020F0502020204030204" pitchFamily="34" charset="0"/>
            </a:endParaRPr>
          </a:p>
          <a:p>
            <a:pPr marL="0" indent="0">
              <a:buFont typeface="Barlow Light"/>
              <a:buNone/>
            </a:pPr>
            <a:r>
              <a:rPr lang="en-US" b="1" dirty="0">
                <a:latin typeface="Calibri" panose="020F0502020204030204" pitchFamily="34" charset="0"/>
                <a:cs typeface="Calibri" panose="020F0502020204030204" pitchFamily="34" charset="0"/>
              </a:rPr>
              <a:t>MSSV:20198309</a:t>
            </a:r>
          </a:p>
          <a:p>
            <a:pPr marL="0" indent="0">
              <a:buFont typeface="Barlow Light"/>
              <a:buNone/>
            </a:pPr>
            <a:r>
              <a:rPr lang="en-US" dirty="0"/>
              <a:t>Code </a:t>
            </a:r>
            <a:r>
              <a:rPr lang="en-US" dirty="0" err="1"/>
              <a:t>phần</a:t>
            </a:r>
            <a:r>
              <a:rPr lang="en-US" dirty="0"/>
              <a:t> </a:t>
            </a:r>
            <a:r>
              <a:rPr lang="en-US" dirty="0" err="1"/>
              <a:t>thông</a:t>
            </a:r>
            <a:r>
              <a:rPr lang="en-US" dirty="0"/>
              <a:t> tin </a:t>
            </a:r>
            <a:r>
              <a:rPr lang="en-US" dirty="0" err="1"/>
              <a:t>cách</a:t>
            </a:r>
            <a:r>
              <a:rPr lang="en-US" dirty="0"/>
              <a:t> </a:t>
            </a:r>
            <a:r>
              <a:rPr lang="en-US" dirty="0" err="1"/>
              <a:t>ly</a:t>
            </a:r>
            <a:r>
              <a:rPr lang="en-US" dirty="0"/>
              <a:t>.</a:t>
            </a:r>
          </a:p>
        </p:txBody>
      </p:sp>
      <p:sp>
        <p:nvSpPr>
          <p:cNvPr id="20" name="Google Shape;418;p31">
            <a:extLst>
              <a:ext uri="{FF2B5EF4-FFF2-40B4-BE49-F238E27FC236}">
                <a16:creationId xmlns:a16="http://schemas.microsoft.com/office/drawing/2014/main" id="{4BD2772E-7D32-45DE-9BC5-ADE44668199F}"/>
              </a:ext>
            </a:extLst>
          </p:cNvPr>
          <p:cNvSpPr txBox="1">
            <a:spLocks/>
          </p:cNvSpPr>
          <p:nvPr/>
        </p:nvSpPr>
        <p:spPr>
          <a:xfrm>
            <a:off x="457200" y="3120807"/>
            <a:ext cx="1656300" cy="173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60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1pPr>
            <a:lvl2pPr marL="914400" marR="0" lvl="1"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2pPr>
            <a:lvl3pPr marL="1371600" marR="0" lvl="2" indent="-304800" algn="l" rtl="0">
              <a:lnSpc>
                <a:spcPct val="100000"/>
              </a:lnSpc>
              <a:spcBef>
                <a:spcPts val="0"/>
              </a:spcBef>
              <a:spcAft>
                <a:spcPts val="0"/>
              </a:spcAft>
              <a:buClr>
                <a:schemeClr val="accent1"/>
              </a:buClr>
              <a:buSzPts val="1200"/>
              <a:buFont typeface="Barlow Light"/>
              <a:buChar char="⬝"/>
              <a:defRPr sz="1200" b="0" i="0" u="none" strike="noStrike" cap="none">
                <a:solidFill>
                  <a:schemeClr val="dk1"/>
                </a:solidFill>
                <a:latin typeface="Barlow Light"/>
                <a:ea typeface="Barlow Light"/>
                <a:cs typeface="Barlow Light"/>
                <a:sym typeface="Barlow Light"/>
              </a:defRPr>
            </a:lvl3pPr>
            <a:lvl4pPr marL="1828800" marR="0" lvl="3"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4pPr>
            <a:lvl5pPr marL="2286000" marR="0" lvl="4"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5pPr>
            <a:lvl6pPr marL="2743200" marR="0" lvl="5"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6pPr>
            <a:lvl7pPr marL="3200400" marR="0" lvl="6"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7pPr>
            <a:lvl8pPr marL="3657600" marR="0" lvl="7"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8pPr>
            <a:lvl9pPr marL="4114800" marR="0" lvl="8" indent="-304800" algn="l" rtl="0">
              <a:lnSpc>
                <a:spcPct val="100000"/>
              </a:lnSpc>
              <a:spcBef>
                <a:spcPts val="0"/>
              </a:spcBef>
              <a:spcAft>
                <a:spcPts val="0"/>
              </a:spcAft>
              <a:buClr>
                <a:schemeClr val="dk1"/>
              </a:buClr>
              <a:buSzPts val="1200"/>
              <a:buFont typeface="Barlow Light"/>
              <a:buChar char="■"/>
              <a:defRPr sz="12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b="1" dirty="0">
                <a:latin typeface="Calibri" panose="020F0502020204030204" pitchFamily="34" charset="0"/>
                <a:cs typeface="Calibri" panose="020F0502020204030204" pitchFamily="34" charset="0"/>
              </a:rPr>
              <a:t>Phan </a:t>
            </a:r>
            <a:r>
              <a:rPr lang="en-US" b="1" dirty="0" err="1">
                <a:latin typeface="Calibri" panose="020F0502020204030204" pitchFamily="34" charset="0"/>
                <a:cs typeface="Calibri" panose="020F0502020204030204" pitchFamily="34" charset="0"/>
              </a:rPr>
              <a:t>Quốc</a:t>
            </a:r>
            <a:r>
              <a:rPr lang="en-US" b="1" dirty="0">
                <a:latin typeface="Calibri" panose="020F0502020204030204" pitchFamily="34" charset="0"/>
                <a:cs typeface="Calibri" panose="020F0502020204030204" pitchFamily="34" charset="0"/>
              </a:rPr>
              <a:t> Anh MSSV:20198280</a:t>
            </a:r>
          </a:p>
          <a:p>
            <a:pPr marL="0" indent="0">
              <a:buFont typeface="Barlow Light"/>
              <a:buNone/>
            </a:pPr>
            <a:r>
              <a:rPr lang="en-US" dirty="0"/>
              <a:t>Code </a:t>
            </a:r>
            <a:r>
              <a:rPr lang="en-US" dirty="0" err="1"/>
              <a:t>phần</a:t>
            </a:r>
            <a:r>
              <a:rPr lang="en-US" dirty="0"/>
              <a:t> </a:t>
            </a:r>
            <a:r>
              <a:rPr lang="en-US" dirty="0" err="1"/>
              <a:t>thống</a:t>
            </a:r>
            <a:r>
              <a:rPr lang="en-US" dirty="0"/>
              <a:t> </a:t>
            </a:r>
            <a:r>
              <a:rPr lang="en-US" dirty="0" err="1"/>
              <a:t>kê</a:t>
            </a:r>
            <a:r>
              <a:rPr lang="en-US" dirty="0"/>
              <a:t> </a:t>
            </a:r>
            <a:r>
              <a:rPr lang="en-US" dirty="0" err="1"/>
              <a:t>thông</a:t>
            </a:r>
            <a:r>
              <a:rPr lang="en-US" dirty="0"/>
              <a:t> tin covid 19.</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478" name="Google Shape;478;p35"/>
          <p:cNvSpPr txBox="1">
            <a:spLocks noGrp="1"/>
          </p:cNvSpPr>
          <p:nvPr>
            <p:ph type="body" idx="4294967295"/>
          </p:nvPr>
        </p:nvSpPr>
        <p:spPr>
          <a:xfrm>
            <a:off x="0" y="1254631"/>
            <a:ext cx="3020907" cy="263423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500" dirty="0">
                <a:solidFill>
                  <a:srgbClr val="A5B0FE"/>
                </a:solidFill>
                <a:latin typeface="Calibri" panose="020F0502020204030204" pitchFamily="34" charset="0"/>
                <a:ea typeface="Miriam Libre"/>
                <a:cs typeface="Calibri" panose="020F0502020204030204" pitchFamily="34" charset="0"/>
                <a:sym typeface="Miriam Libre"/>
              </a:rPr>
              <a:t>Kiểm thử</a:t>
            </a:r>
          </a:p>
          <a:p>
            <a:pPr marL="0" lvl="0" indent="0" algn="ctr" rtl="0">
              <a:spcBef>
                <a:spcPts val="600"/>
              </a:spcBef>
              <a:spcAft>
                <a:spcPts val="0"/>
              </a:spcAft>
              <a:buNone/>
            </a:pPr>
            <a:r>
              <a:rPr lang="vi-VN" sz="2300" dirty="0" err="1">
                <a:latin typeface="Calibri" panose="020F0502020204030204" pitchFamily="34" charset="0"/>
                <a:cs typeface="Calibri" panose="020F0502020204030204" pitchFamily="34" charset="0"/>
              </a:rPr>
              <a:t>Kiểm</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thử</a:t>
            </a:r>
            <a:r>
              <a:rPr lang="vi-VN" sz="2300" dirty="0">
                <a:latin typeface="Calibri" panose="020F0502020204030204" pitchFamily="34" charset="0"/>
                <a:cs typeface="Calibri" panose="020F0502020204030204" pitchFamily="34" charset="0"/>
              </a:rPr>
              <a:t> cho </a:t>
            </a:r>
            <a:r>
              <a:rPr lang="vi-VN" sz="2300" dirty="0" err="1">
                <a:latin typeface="Calibri" panose="020F0502020204030204" pitchFamily="34" charset="0"/>
                <a:cs typeface="Calibri" panose="020F0502020204030204" pitchFamily="34" charset="0"/>
              </a:rPr>
              <a:t>chức</a:t>
            </a:r>
            <a:r>
              <a:rPr lang="vi-VN" sz="2300" dirty="0">
                <a:latin typeface="Calibri" panose="020F0502020204030204" pitchFamily="34" charset="0"/>
                <a:cs typeface="Calibri" panose="020F0502020204030204" pitchFamily="34" charset="0"/>
              </a:rPr>
              <a:t> năng</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xóa</a:t>
            </a:r>
            <a:endParaRPr sz="2300" dirty="0">
              <a:latin typeface="Calibri" panose="020F0502020204030204" pitchFamily="34" charset="0"/>
              <a:cs typeface="Calibri" panose="020F0502020204030204" pitchFamily="34" charset="0"/>
            </a:endParaRPr>
          </a:p>
        </p:txBody>
      </p:sp>
      <p:pic>
        <p:nvPicPr>
          <p:cNvPr id="3074" name="Picture 5">
            <a:extLst>
              <a:ext uri="{FF2B5EF4-FFF2-40B4-BE49-F238E27FC236}">
                <a16:creationId xmlns:a16="http://schemas.microsoft.com/office/drawing/2014/main" id="{A4FABD20-8966-4377-8F34-F7528358C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6731" b="34436"/>
          <a:stretch>
            <a:fillRect/>
          </a:stretch>
        </p:blipFill>
        <p:spPr bwMode="auto">
          <a:xfrm>
            <a:off x="4234181" y="906841"/>
            <a:ext cx="3725985" cy="2829627"/>
          </a:xfrm>
          <a:prstGeom prst="rect">
            <a:avLst/>
          </a:prstGeom>
          <a:noFill/>
          <a:ln>
            <a:noFill/>
          </a:ln>
          <a:effectLst>
            <a:softEdge rad="3175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96694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478" name="Google Shape;478;p35"/>
          <p:cNvSpPr txBox="1">
            <a:spLocks noGrp="1"/>
          </p:cNvSpPr>
          <p:nvPr>
            <p:ph type="body" idx="4294967295"/>
          </p:nvPr>
        </p:nvSpPr>
        <p:spPr>
          <a:xfrm>
            <a:off x="0" y="1254631"/>
            <a:ext cx="3020907" cy="263423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500" dirty="0">
                <a:solidFill>
                  <a:srgbClr val="A5B0FE"/>
                </a:solidFill>
                <a:latin typeface="Calibri" panose="020F0502020204030204" pitchFamily="34" charset="0"/>
                <a:ea typeface="Miriam Libre"/>
                <a:cs typeface="Calibri" panose="020F0502020204030204" pitchFamily="34" charset="0"/>
                <a:sym typeface="Miriam Libre"/>
              </a:rPr>
              <a:t>Kiểm thử</a:t>
            </a:r>
          </a:p>
          <a:p>
            <a:pPr marL="0" lvl="0" indent="0" algn="ctr" rtl="0">
              <a:spcBef>
                <a:spcPts val="600"/>
              </a:spcBef>
              <a:spcAft>
                <a:spcPts val="0"/>
              </a:spcAft>
              <a:buNone/>
            </a:pPr>
            <a:r>
              <a:rPr lang="vi-VN" sz="2300" dirty="0" err="1">
                <a:latin typeface="Calibri" panose="020F0502020204030204" pitchFamily="34" charset="0"/>
                <a:cs typeface="Calibri" panose="020F0502020204030204" pitchFamily="34" charset="0"/>
              </a:rPr>
              <a:t>Kiểm</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thử</a:t>
            </a:r>
            <a:r>
              <a:rPr lang="vi-VN" sz="2300" dirty="0">
                <a:latin typeface="Calibri" panose="020F0502020204030204" pitchFamily="34" charset="0"/>
                <a:cs typeface="Calibri" panose="020F0502020204030204" pitchFamily="34" charset="0"/>
              </a:rPr>
              <a:t> cho </a:t>
            </a:r>
            <a:r>
              <a:rPr lang="vi-VN" sz="2300" dirty="0" err="1">
                <a:latin typeface="Calibri" panose="020F0502020204030204" pitchFamily="34" charset="0"/>
                <a:cs typeface="Calibri" panose="020F0502020204030204" pitchFamily="34" charset="0"/>
              </a:rPr>
              <a:t>chức</a:t>
            </a:r>
            <a:r>
              <a:rPr lang="vi-VN" sz="2300" dirty="0">
                <a:latin typeface="Calibri" panose="020F0502020204030204" pitchFamily="34" charset="0"/>
                <a:cs typeface="Calibri" panose="020F0502020204030204" pitchFamily="34" charset="0"/>
              </a:rPr>
              <a:t> năng</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tìm</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kiếm</a:t>
            </a:r>
            <a:endParaRPr sz="2300" dirty="0">
              <a:latin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CDA01BED-4860-4CA8-BEC0-EE213A48A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7854" b="33865"/>
          <a:stretch>
            <a:fillRect/>
          </a:stretch>
        </p:blipFill>
        <p:spPr bwMode="auto">
          <a:xfrm>
            <a:off x="4572000" y="940578"/>
            <a:ext cx="3095066" cy="2789593"/>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1527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478" name="Google Shape;478;p35"/>
          <p:cNvSpPr txBox="1">
            <a:spLocks noGrp="1"/>
          </p:cNvSpPr>
          <p:nvPr>
            <p:ph type="body" idx="4294967295"/>
          </p:nvPr>
        </p:nvSpPr>
        <p:spPr>
          <a:xfrm>
            <a:off x="0" y="1254631"/>
            <a:ext cx="3098800" cy="263423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500" dirty="0">
                <a:solidFill>
                  <a:srgbClr val="A5B0FE"/>
                </a:solidFill>
                <a:latin typeface="Calibri" panose="020F0502020204030204" pitchFamily="34" charset="0"/>
                <a:ea typeface="Miriam Libre"/>
                <a:cs typeface="Calibri" panose="020F0502020204030204" pitchFamily="34" charset="0"/>
                <a:sym typeface="Miriam Libre"/>
              </a:rPr>
              <a:t>Kiểm thử</a:t>
            </a:r>
          </a:p>
          <a:p>
            <a:pPr marL="0" lvl="0" indent="0" rtl="0">
              <a:spcBef>
                <a:spcPts val="600"/>
              </a:spcBef>
              <a:spcAft>
                <a:spcPts val="0"/>
              </a:spcAft>
              <a:buNone/>
            </a:pPr>
            <a:r>
              <a:rPr lang="vi-VN" sz="2300" dirty="0" err="1">
                <a:latin typeface="Calibri" panose="020F0502020204030204" pitchFamily="34" charset="0"/>
                <a:cs typeface="Calibri" panose="020F0502020204030204" pitchFamily="34" charset="0"/>
              </a:rPr>
              <a:t>Kiểm</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thử</a:t>
            </a:r>
            <a:r>
              <a:rPr lang="vi-VN" sz="2300" dirty="0">
                <a:latin typeface="Calibri" panose="020F0502020204030204" pitchFamily="34" charset="0"/>
                <a:cs typeface="Calibri" panose="020F0502020204030204" pitchFamily="34" charset="0"/>
              </a:rPr>
              <a:t> cho </a:t>
            </a:r>
            <a:r>
              <a:rPr lang="vi-VN" sz="2300" dirty="0" err="1">
                <a:latin typeface="Calibri" panose="020F0502020204030204" pitchFamily="34" charset="0"/>
                <a:cs typeface="Calibri" panose="020F0502020204030204" pitchFamily="34" charset="0"/>
              </a:rPr>
              <a:t>chức</a:t>
            </a:r>
            <a:r>
              <a:rPr lang="vi-VN" sz="2300" dirty="0">
                <a:latin typeface="Calibri" panose="020F0502020204030204" pitchFamily="34" charset="0"/>
                <a:cs typeface="Calibri" panose="020F0502020204030204" pitchFamily="34" charset="0"/>
              </a:rPr>
              <a:t> năng</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chỉnh</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sửa</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thông</a:t>
            </a:r>
            <a:r>
              <a:rPr lang="en-US" sz="2300" dirty="0">
                <a:latin typeface="Calibri" panose="020F0502020204030204" pitchFamily="34" charset="0"/>
                <a:cs typeface="Calibri" panose="020F0502020204030204" pitchFamily="34" charset="0"/>
              </a:rPr>
              <a:t> tin</a:t>
            </a:r>
            <a:endParaRPr sz="2300" dirty="0">
              <a:latin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F1F59A3C-8A54-4707-BFDF-603736279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120" y="921173"/>
            <a:ext cx="4422988" cy="2817707"/>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FC078796-554B-40B3-9552-86EDD06B9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120" y="936999"/>
            <a:ext cx="4422988" cy="2819400"/>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65203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099"/>
                                        </p:tgtEl>
                                        <p:attrNameLst>
                                          <p:attrName>style.visibility</p:attrName>
                                        </p:attrNameLst>
                                      </p:cBhvr>
                                      <p:to>
                                        <p:strVal val="visible"/>
                                      </p:to>
                                    </p:set>
                                    <p:animEffect transition="in" filter="fade">
                                      <p:cBhvr>
                                        <p:cTn id="16"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478" name="Google Shape;478;p35"/>
          <p:cNvSpPr txBox="1">
            <a:spLocks noGrp="1"/>
          </p:cNvSpPr>
          <p:nvPr>
            <p:ph type="body" idx="4294967295"/>
          </p:nvPr>
        </p:nvSpPr>
        <p:spPr>
          <a:xfrm>
            <a:off x="0" y="1254631"/>
            <a:ext cx="3098800" cy="263423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500" dirty="0">
                <a:solidFill>
                  <a:srgbClr val="A5B0FE"/>
                </a:solidFill>
                <a:latin typeface="Calibri" panose="020F0502020204030204" pitchFamily="34" charset="0"/>
                <a:ea typeface="Miriam Libre"/>
                <a:cs typeface="Calibri" panose="020F0502020204030204" pitchFamily="34" charset="0"/>
                <a:sym typeface="Miriam Libre"/>
              </a:rPr>
              <a:t>Kiểm thử</a:t>
            </a:r>
          </a:p>
          <a:p>
            <a:pPr marL="0" lvl="0" indent="0" rtl="0">
              <a:spcBef>
                <a:spcPts val="600"/>
              </a:spcBef>
              <a:spcAft>
                <a:spcPts val="0"/>
              </a:spcAft>
              <a:buNone/>
            </a:pPr>
            <a:r>
              <a:rPr lang="vi-VN" sz="2300" dirty="0" err="1">
                <a:latin typeface="Calibri" panose="020F0502020204030204" pitchFamily="34" charset="0"/>
                <a:cs typeface="Calibri" panose="020F0502020204030204" pitchFamily="34" charset="0"/>
              </a:rPr>
              <a:t>Kiểm</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thử</a:t>
            </a:r>
            <a:r>
              <a:rPr lang="vi-VN" sz="2300" dirty="0">
                <a:latin typeface="Calibri" panose="020F0502020204030204" pitchFamily="34" charset="0"/>
                <a:cs typeface="Calibri" panose="020F0502020204030204" pitchFamily="34" charset="0"/>
              </a:rPr>
              <a:t> cho </a:t>
            </a:r>
            <a:r>
              <a:rPr lang="vi-VN" sz="2300" dirty="0" err="1">
                <a:latin typeface="Calibri" panose="020F0502020204030204" pitchFamily="34" charset="0"/>
                <a:cs typeface="Calibri" panose="020F0502020204030204" pitchFamily="34" charset="0"/>
              </a:rPr>
              <a:t>chức</a:t>
            </a:r>
            <a:r>
              <a:rPr lang="vi-VN" sz="2300" dirty="0">
                <a:latin typeface="Calibri" panose="020F0502020204030204" pitchFamily="34" charset="0"/>
                <a:cs typeface="Calibri" panose="020F0502020204030204" pitchFamily="34" charset="0"/>
              </a:rPr>
              <a:t> năng</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sắp</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xếp</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theo</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tên</a:t>
            </a:r>
            <a:endParaRPr sz="2300" dirty="0">
              <a:latin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F1F59A3C-8A54-4707-BFDF-6037362793EB}"/>
              </a:ext>
            </a:extLst>
          </p:cNvPr>
          <p:cNvPicPr>
            <a:picLocks noChangeAspect="1" noChangeArrowheads="1"/>
          </p:cNvPicPr>
          <p:nvPr/>
        </p:nvPicPr>
        <p:blipFill>
          <a:blip r:embed="rId3"/>
          <a:srcRect/>
          <a:stretch/>
        </p:blipFill>
        <p:spPr bwMode="auto">
          <a:xfrm>
            <a:off x="3882130" y="921658"/>
            <a:ext cx="4420968" cy="2823028"/>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FC078796-554B-40B3-9552-86EDD06B97FF}"/>
              </a:ext>
            </a:extLst>
          </p:cNvPr>
          <p:cNvPicPr>
            <a:picLocks noChangeAspect="1" noChangeArrowheads="1"/>
          </p:cNvPicPr>
          <p:nvPr/>
        </p:nvPicPr>
        <p:blipFill>
          <a:blip r:embed="rId4"/>
          <a:srcRect/>
          <a:stretch/>
        </p:blipFill>
        <p:spPr bwMode="auto">
          <a:xfrm>
            <a:off x="3880110" y="921658"/>
            <a:ext cx="4422988" cy="2852122"/>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3810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099"/>
                                        </p:tgtEl>
                                        <p:attrNameLst>
                                          <p:attrName>style.visibility</p:attrName>
                                        </p:attrNameLst>
                                      </p:cBhvr>
                                      <p:to>
                                        <p:strVal val="visible"/>
                                      </p:to>
                                    </p:set>
                                    <p:animEffect transition="in" filter="fade">
                                      <p:cBhvr>
                                        <p:cTn id="16"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478" name="Google Shape;478;p35"/>
          <p:cNvSpPr txBox="1">
            <a:spLocks noGrp="1"/>
          </p:cNvSpPr>
          <p:nvPr>
            <p:ph type="body" idx="4294967295"/>
          </p:nvPr>
        </p:nvSpPr>
        <p:spPr>
          <a:xfrm>
            <a:off x="0" y="1254631"/>
            <a:ext cx="3020907" cy="2634237"/>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500" dirty="0">
                <a:solidFill>
                  <a:srgbClr val="A5B0FE"/>
                </a:solidFill>
                <a:latin typeface="Calibri" panose="020F0502020204030204" pitchFamily="34" charset="0"/>
                <a:ea typeface="Miriam Libre"/>
                <a:cs typeface="Calibri" panose="020F0502020204030204" pitchFamily="34" charset="0"/>
                <a:sym typeface="Miriam Libre"/>
              </a:rPr>
              <a:t>Kiểm thử</a:t>
            </a:r>
          </a:p>
          <a:p>
            <a:pPr marL="0" lvl="0" indent="0" algn="ctr" rtl="0">
              <a:spcBef>
                <a:spcPts val="600"/>
              </a:spcBef>
              <a:spcAft>
                <a:spcPts val="0"/>
              </a:spcAft>
              <a:buNone/>
            </a:pPr>
            <a:r>
              <a:rPr lang="vi-VN" sz="2300" dirty="0" err="1">
                <a:latin typeface="Calibri" panose="020F0502020204030204" pitchFamily="34" charset="0"/>
                <a:cs typeface="Calibri" panose="020F0502020204030204" pitchFamily="34" charset="0"/>
              </a:rPr>
              <a:t>Kiểm</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thử</a:t>
            </a:r>
            <a:r>
              <a:rPr lang="vi-VN" sz="2300" dirty="0">
                <a:latin typeface="Calibri" panose="020F0502020204030204" pitchFamily="34" charset="0"/>
                <a:cs typeface="Calibri" panose="020F0502020204030204" pitchFamily="34" charset="0"/>
              </a:rPr>
              <a:t> cho</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xem</a:t>
            </a:r>
            <a:r>
              <a:rPr lang="en-US" sz="2300" dirty="0">
                <a:latin typeface="Calibri" panose="020F0502020204030204" pitchFamily="34" charset="0"/>
                <a:cs typeface="Calibri" panose="020F0502020204030204" pitchFamily="34" charset="0"/>
              </a:rPr>
              <a:t> </a:t>
            </a:r>
            <a:r>
              <a:rPr lang="en-US" sz="2300" dirty="0" err="1">
                <a:latin typeface="Calibri" panose="020F0502020204030204" pitchFamily="34" charset="0"/>
                <a:cs typeface="Calibri" panose="020F0502020204030204" pitchFamily="34" charset="0"/>
              </a:rPr>
              <a:t>thông</a:t>
            </a:r>
            <a:r>
              <a:rPr lang="en-US" sz="2300" dirty="0">
                <a:latin typeface="Calibri" panose="020F0502020204030204" pitchFamily="34" charset="0"/>
                <a:cs typeface="Calibri" panose="020F0502020204030204" pitchFamily="34" charset="0"/>
              </a:rPr>
              <a:t> tin User</a:t>
            </a:r>
            <a:endParaRPr sz="2300" dirty="0">
              <a:latin typeface="Calibri" panose="020F0502020204030204" pitchFamily="34" charset="0"/>
              <a:cs typeface="Calibri" panose="020F0502020204030204"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7D8BBE09-443E-425D-BF5F-4A671AC38F66}"/>
              </a:ext>
            </a:extLst>
          </p:cNvPr>
          <p:cNvPicPr>
            <a:picLocks noChangeAspect="1"/>
          </p:cNvPicPr>
          <p:nvPr/>
        </p:nvPicPr>
        <p:blipFill>
          <a:blip r:embed="rId3"/>
          <a:stretch>
            <a:fillRect/>
          </a:stretch>
        </p:blipFill>
        <p:spPr>
          <a:xfrm>
            <a:off x="3906555" y="921063"/>
            <a:ext cx="4381238" cy="2816366"/>
          </a:xfrm>
          <a:prstGeom prst="rect">
            <a:avLst/>
          </a:prstGeom>
        </p:spPr>
      </p:pic>
    </p:spTree>
    <p:extLst>
      <p:ext uri="{BB962C8B-B14F-4D97-AF65-F5344CB8AC3E}">
        <p14:creationId xmlns:p14="http://schemas.microsoft.com/office/powerpoint/2010/main" val="31967464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sp>
        <p:nvSpPr>
          <p:cNvPr id="483" name="Google Shape;483;p36"/>
          <p:cNvSpPr txBox="1">
            <a:spLocks noGrp="1"/>
          </p:cNvSpPr>
          <p:nvPr>
            <p:ph type="ctrTitle" idx="4294967295"/>
          </p:nvPr>
        </p:nvSpPr>
        <p:spPr>
          <a:xfrm>
            <a:off x="128815" y="382043"/>
            <a:ext cx="3831772" cy="30959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latin typeface="Calibri" panose="020F0502020204030204" pitchFamily="34" charset="0"/>
                <a:cs typeface="Calibri" panose="020F0502020204030204" pitchFamily="34" charset="0"/>
              </a:rPr>
              <a:t>Cảm ơn đã lắng nghe!</a:t>
            </a:r>
            <a:endParaRPr sz="6000" dirty="0">
              <a:latin typeface="Calibri" panose="020F0502020204030204" pitchFamily="34" charset="0"/>
              <a:cs typeface="Calibri" panose="020F0502020204030204" pitchFamily="34" charset="0"/>
            </a:endParaRPr>
          </a:p>
        </p:txBody>
      </p:sp>
      <p:sp>
        <p:nvSpPr>
          <p:cNvPr id="484" name="Google Shape;484;p36"/>
          <p:cNvSpPr txBox="1">
            <a:spLocks noGrp="1"/>
          </p:cNvSpPr>
          <p:nvPr>
            <p:ph type="subTitle" idx="4294967295"/>
          </p:nvPr>
        </p:nvSpPr>
        <p:spPr>
          <a:xfrm>
            <a:off x="217715" y="3366807"/>
            <a:ext cx="3831772"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000" b="1" dirty="0">
                <a:latin typeface="Calibri" panose="020F0502020204030204" pitchFamily="34" charset="0"/>
                <a:cs typeface="Calibri" panose="020F0502020204030204" pitchFamily="34" charset="0"/>
              </a:rPr>
              <a:t>Chúc bạn một ngày tốt lành !</a:t>
            </a:r>
            <a:endParaRPr sz="2000" b="1" dirty="0">
              <a:latin typeface="Calibri" panose="020F0502020204030204" pitchFamily="34" charset="0"/>
              <a:cs typeface="Calibri" panose="020F0502020204030204" pitchFamily="34" charset="0"/>
            </a:endParaRPr>
          </a:p>
        </p:txBody>
      </p:sp>
      <p:sp>
        <p:nvSpPr>
          <p:cNvPr id="486" name="Google Shape;486;p3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5128" name="Picture 8" descr="Bộ hình nền Powerpoint Slide Thank you đẹp, chân thành nhất">
            <a:extLst>
              <a:ext uri="{FF2B5EF4-FFF2-40B4-BE49-F238E27FC236}">
                <a16:creationId xmlns:a16="http://schemas.microsoft.com/office/drawing/2014/main" id="{0EE53832-15E2-41C5-ACE0-D96B22A5A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9372" y="0"/>
            <a:ext cx="82296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Cascadia Code SemiBold" panose="020B0609020000020004" pitchFamily="49" charset="0"/>
                <a:ea typeface="Cascadia Code SemiBold" panose="020B0609020000020004" pitchFamily="49" charset="0"/>
                <a:cs typeface="Cascadia Code SemiBold" panose="020B0609020000020004" pitchFamily="49" charset="0"/>
              </a:rPr>
              <a:t>MỤC LỤC</a:t>
            </a:r>
            <a:endParaRPr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409" name="Google Shape;409;p3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410" name="Google Shape;410;p30"/>
          <p:cNvSpPr/>
          <p:nvPr/>
        </p:nvSpPr>
        <p:spPr>
          <a:xfrm>
            <a:off x="592500" y="1753750"/>
            <a:ext cx="1960800" cy="2313300"/>
          </a:xfrm>
          <a:prstGeom prst="homePlate">
            <a:avLst>
              <a:gd name="adj" fmla="val 30129"/>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err="1">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Giới</a:t>
            </a:r>
            <a:r>
              <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 </a:t>
            </a:r>
            <a:r>
              <a:rPr lang="en-US" dirty="0" err="1">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thiệu</a:t>
            </a:r>
            <a:endPar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endParaRPr>
          </a:p>
          <a:p>
            <a:pPr marL="285750" lvl="0" indent="-285750" rtl="0">
              <a:spcBef>
                <a:spcPts val="0"/>
              </a:spcBef>
              <a:spcAft>
                <a:spcPts val="0"/>
              </a:spcAft>
              <a:buFont typeface="Arial" panose="020B0604020202020204" pitchFamily="34" charset="0"/>
              <a:buChar char="•"/>
            </a:pPr>
            <a:r>
              <a:rPr lang="en-US" dirty="0" err="1">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Mục</a:t>
            </a:r>
            <a:r>
              <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 </a:t>
            </a:r>
            <a:r>
              <a:rPr lang="en-US" dirty="0" err="1">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đích</a:t>
            </a:r>
            <a:endPar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endParaRPr>
          </a:p>
          <a:p>
            <a:pPr marL="285750" lvl="0" indent="-285750" rtl="0">
              <a:spcBef>
                <a:spcPts val="0"/>
              </a:spcBef>
              <a:spcAft>
                <a:spcPts val="0"/>
              </a:spcAft>
              <a:buFont typeface="Arial" panose="020B0604020202020204" pitchFamily="34" charset="0"/>
              <a:buChar char="•"/>
            </a:pPr>
            <a:r>
              <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Use case TQ</a:t>
            </a:r>
          </a:p>
          <a:p>
            <a:pPr marL="285750" lvl="0" indent="-285750" rtl="0">
              <a:spcBef>
                <a:spcPts val="0"/>
              </a:spcBef>
              <a:spcAft>
                <a:spcPts val="0"/>
              </a:spcAft>
              <a:buFont typeface="Arial" panose="020B0604020202020204" pitchFamily="34" charset="0"/>
              <a:buChar char="•"/>
            </a:pPr>
            <a:r>
              <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Database</a:t>
            </a:r>
            <a:endParaRPr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endParaRPr>
          </a:p>
        </p:txBody>
      </p:sp>
      <p:sp>
        <p:nvSpPr>
          <p:cNvPr id="411" name="Google Shape;411;p30"/>
          <p:cNvSpPr/>
          <p:nvPr/>
        </p:nvSpPr>
        <p:spPr>
          <a:xfrm>
            <a:off x="1999364" y="1753750"/>
            <a:ext cx="2227195" cy="2313300"/>
          </a:xfrm>
          <a:prstGeom prst="chevron">
            <a:avLst>
              <a:gd name="adj" fmla="val 26746"/>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Công</a:t>
            </a:r>
            <a:r>
              <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 </a:t>
            </a:r>
            <a:r>
              <a:rPr lang="en-US" dirty="0" err="1">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nghệ</a:t>
            </a:r>
            <a:r>
              <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 </a:t>
            </a:r>
          </a:p>
          <a:p>
            <a:pPr marL="0" lvl="0" indent="0" algn="r" rtl="0">
              <a:spcBef>
                <a:spcPts val="0"/>
              </a:spcBef>
              <a:spcAft>
                <a:spcPts val="0"/>
              </a:spcAft>
              <a:buNone/>
            </a:pPr>
            <a:r>
              <a:rPr lang="en-US" dirty="0" err="1">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và</a:t>
            </a:r>
            <a:r>
              <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 </a:t>
            </a:r>
          </a:p>
          <a:p>
            <a:pPr marL="0" lvl="0" indent="0" algn="r" rtl="0">
              <a:spcBef>
                <a:spcPts val="0"/>
              </a:spcBef>
              <a:spcAft>
                <a:spcPts val="0"/>
              </a:spcAft>
              <a:buNone/>
            </a:pPr>
            <a:r>
              <a:rPr lang="en-US" dirty="0" err="1">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Thuật</a:t>
            </a:r>
            <a:r>
              <a:rPr lang="en-US"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 </a:t>
            </a:r>
            <a:r>
              <a:rPr lang="en-US" dirty="0" err="1">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toán</a:t>
            </a:r>
            <a:endParaRPr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endParaRPr>
          </a:p>
        </p:txBody>
      </p:sp>
      <p:sp>
        <p:nvSpPr>
          <p:cNvPr id="412" name="Google Shape;412;p30"/>
          <p:cNvSpPr/>
          <p:nvPr/>
        </p:nvSpPr>
        <p:spPr>
          <a:xfrm>
            <a:off x="3677920" y="1753750"/>
            <a:ext cx="2113280" cy="2313300"/>
          </a:xfrm>
          <a:prstGeom prst="chevron">
            <a:avLst>
              <a:gd name="adj" fmla="val 28053"/>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err="1">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Chương</a:t>
            </a:r>
            <a:r>
              <a:rPr lang="en-US" sz="160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 </a:t>
            </a:r>
            <a:r>
              <a:rPr lang="en-US" sz="1600" dirty="0" err="1">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rPr>
              <a:t>Trình</a:t>
            </a:r>
            <a:endParaRPr sz="1600" dirty="0">
              <a:solidFill>
                <a:srgbClr val="FFFFFF"/>
              </a:solidFill>
              <a:latin typeface="Cascadia Code" panose="020B0609020000020004" pitchFamily="49" charset="0"/>
              <a:ea typeface="Cascadia Code" panose="020B0609020000020004" pitchFamily="49" charset="0"/>
              <a:cs typeface="Cascadia Code" panose="020B0609020000020004" pitchFamily="49" charset="0"/>
              <a:sym typeface="Barlow Light"/>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10"/>
                                        </p:tgtEl>
                                        <p:attrNameLst>
                                          <p:attrName>style.visibility</p:attrName>
                                        </p:attrNameLst>
                                      </p:cBhvr>
                                      <p:to>
                                        <p:strVal val="visible"/>
                                      </p:to>
                                    </p:set>
                                    <p:anim calcmode="lin" valueType="num">
                                      <p:cBhvr additive="base">
                                        <p:cTn id="7" dur="500"/>
                                        <p:tgtEl>
                                          <p:spTgt spid="410"/>
                                        </p:tgtEl>
                                        <p:attrNameLst>
                                          <p:attrName>ppt_x</p:attrName>
                                        </p:attrNameLst>
                                      </p:cBhvr>
                                      <p:tavLst>
                                        <p:tav tm="0">
                                          <p:val>
                                            <p:strVal val="#ppt_x-#ppt_w*1.125000"/>
                                          </p:val>
                                        </p:tav>
                                        <p:tav tm="100000">
                                          <p:val>
                                            <p:strVal val="#ppt_x"/>
                                          </p:val>
                                        </p:tav>
                                      </p:tavLst>
                                    </p:anim>
                                    <p:animEffect transition="in" filter="wipe(right)">
                                      <p:cBhvr>
                                        <p:cTn id="8" dur="500"/>
                                        <p:tgtEl>
                                          <p:spTgt spid="410"/>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411"/>
                                        </p:tgtEl>
                                        <p:attrNameLst>
                                          <p:attrName>style.visibility</p:attrName>
                                        </p:attrNameLst>
                                      </p:cBhvr>
                                      <p:to>
                                        <p:strVal val="visible"/>
                                      </p:to>
                                    </p:set>
                                    <p:anim calcmode="lin" valueType="num">
                                      <p:cBhvr additive="base">
                                        <p:cTn id="12" dur="500"/>
                                        <p:tgtEl>
                                          <p:spTgt spid="411"/>
                                        </p:tgtEl>
                                        <p:attrNameLst>
                                          <p:attrName>ppt_x</p:attrName>
                                        </p:attrNameLst>
                                      </p:cBhvr>
                                      <p:tavLst>
                                        <p:tav tm="0">
                                          <p:val>
                                            <p:strVal val="#ppt_x-#ppt_w*1.125000"/>
                                          </p:val>
                                        </p:tav>
                                        <p:tav tm="100000">
                                          <p:val>
                                            <p:strVal val="#ppt_x"/>
                                          </p:val>
                                        </p:tav>
                                      </p:tavLst>
                                    </p:anim>
                                    <p:animEffect transition="in" filter="wipe(right)">
                                      <p:cBhvr>
                                        <p:cTn id="13" dur="500"/>
                                        <p:tgtEl>
                                          <p:spTgt spid="411"/>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12"/>
                                        </p:tgtEl>
                                        <p:attrNameLst>
                                          <p:attrName>style.visibility</p:attrName>
                                        </p:attrNameLst>
                                      </p:cBhvr>
                                      <p:to>
                                        <p:strVal val="visible"/>
                                      </p:to>
                                    </p:set>
                                    <p:anim calcmode="lin" valueType="num">
                                      <p:cBhvr additive="base">
                                        <p:cTn id="17" dur="500"/>
                                        <p:tgtEl>
                                          <p:spTgt spid="412"/>
                                        </p:tgtEl>
                                        <p:attrNameLst>
                                          <p:attrName>ppt_x</p:attrName>
                                        </p:attrNameLst>
                                      </p:cBhvr>
                                      <p:tavLst>
                                        <p:tav tm="0">
                                          <p:val>
                                            <p:strVal val="#ppt_x-#ppt_w*1.125000"/>
                                          </p:val>
                                        </p:tav>
                                        <p:tav tm="100000">
                                          <p:val>
                                            <p:strVal val="#ppt_x"/>
                                          </p:val>
                                        </p:tav>
                                      </p:tavLst>
                                    </p:anim>
                                    <p:animEffect transition="in" filter="wipe(right)">
                                      <p:cBhvr>
                                        <p:cTn id="18" dur="5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0" animBg="1"/>
      <p:bldP spid="411" grpId="0" animBg="1"/>
      <p:bldP spid="4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1516743" y="1888150"/>
            <a:ext cx="5849257"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latin typeface="Cascadia Code" panose="020B0609020000020004" pitchFamily="49" charset="0"/>
                <a:ea typeface="Cascadia Code" panose="020B0609020000020004" pitchFamily="49" charset="0"/>
                <a:cs typeface="Cascadia Code" panose="020B0609020000020004" pitchFamily="49" charset="0"/>
              </a:rPr>
              <a:t>1.Giới Thiệu</a:t>
            </a:r>
            <a:endParaRPr sz="5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69" name="Google Shape;269;p17"/>
          <p:cNvSpPr txBox="1">
            <a:spLocks noGrp="1"/>
          </p:cNvSpPr>
          <p:nvPr>
            <p:ph type="subTitle" idx="1"/>
          </p:nvPr>
        </p:nvSpPr>
        <p:spPr>
          <a:xfrm>
            <a:off x="2626350" y="3144854"/>
            <a:ext cx="380348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Giới</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thiệu</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sơ</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lược</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về</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bài</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tập</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lớn</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của</a:t>
            </a:r>
            <a:r>
              <a:rPr lang="en-US" sz="2200"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200" dirty="0" err="1">
                <a:latin typeface="Cascadia Code Light" panose="020B0609020000020004" pitchFamily="49" charset="0"/>
                <a:ea typeface="Cascadia Code Light" panose="020B0609020000020004" pitchFamily="49" charset="0"/>
                <a:cs typeface="Cascadia Code Light" panose="020B0609020000020004" pitchFamily="49" charset="0"/>
              </a:rPr>
              <a:t>nhóm</a:t>
            </a:r>
            <a:endParaRPr sz="2200" dirty="0">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0" r="-32000"/>
          </a:stretch>
        </a:blipFill>
        <a:effectLst/>
      </p:bgPr>
    </p:bg>
    <p:spTree>
      <p:nvGrpSpPr>
        <p:cNvPr id="1" name="Shape 315"/>
        <p:cNvGrpSpPr/>
        <p:nvPr/>
      </p:nvGrpSpPr>
      <p:grpSpPr>
        <a:xfrm>
          <a:off x="0" y="0"/>
          <a:ext cx="0" cy="0"/>
          <a:chOff x="0" y="0"/>
          <a:chExt cx="0" cy="0"/>
        </a:xfrm>
      </p:grpSpPr>
      <p:sp>
        <p:nvSpPr>
          <p:cNvPr id="316" name="Google Shape;316;p22"/>
          <p:cNvSpPr txBox="1">
            <a:spLocks noGrp="1"/>
          </p:cNvSpPr>
          <p:nvPr>
            <p:ph type="title" idx="4294967295"/>
          </p:nvPr>
        </p:nvSpPr>
        <p:spPr>
          <a:xfrm>
            <a:off x="457200" y="834571"/>
            <a:ext cx="3537900" cy="17528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b="1" dirty="0">
                <a:latin typeface="Cambria" panose="02040503050406030204" pitchFamily="18" charset="0"/>
                <a:ea typeface="Cambria" panose="02040503050406030204" pitchFamily="18" charset="0"/>
                <a:cs typeface="Cascadia Mono Light" panose="020B0609020000020004" pitchFamily="49" charset="0"/>
              </a:rPr>
              <a:t>B</a:t>
            </a:r>
            <a:r>
              <a:rPr lang="en-US" sz="2500" b="1" dirty="0">
                <a:latin typeface="Cambria" panose="02040503050406030204" pitchFamily="18" charset="0"/>
                <a:ea typeface="Cambria" panose="02040503050406030204" pitchFamily="18" charset="0"/>
                <a:cs typeface="Cascadia Mono Light" panose="020B0609020000020004" pitchFamily="49" charset="0"/>
              </a:rPr>
              <a:t>à</a:t>
            </a:r>
            <a:r>
              <a:rPr lang="en" sz="2500" b="1" dirty="0">
                <a:latin typeface="Cambria" panose="02040503050406030204" pitchFamily="18" charset="0"/>
                <a:ea typeface="Cambria" panose="02040503050406030204" pitchFamily="18" charset="0"/>
                <a:cs typeface="Cascadia Mono Light" panose="020B0609020000020004" pitchFamily="49" charset="0"/>
              </a:rPr>
              <a:t>i tập lớn có chủ đề: Thiết kế hệ thống quản lý nhân khẩu Covid 19 của một tổ dân phố</a:t>
            </a:r>
            <a:endParaRPr sz="2500" b="1" dirty="0">
              <a:latin typeface="Cambria" panose="02040503050406030204" pitchFamily="18" charset="0"/>
              <a:ea typeface="Cambria" panose="02040503050406030204" pitchFamily="18" charset="0"/>
            </a:endParaRPr>
          </a:p>
        </p:txBody>
      </p:sp>
      <p:sp>
        <p:nvSpPr>
          <p:cNvPr id="317" name="Google Shape;317;p22"/>
          <p:cNvSpPr txBox="1">
            <a:spLocks noGrp="1"/>
          </p:cNvSpPr>
          <p:nvPr>
            <p:ph type="body" idx="4294967295"/>
          </p:nvPr>
        </p:nvSpPr>
        <p:spPr>
          <a:xfrm>
            <a:off x="457200" y="2800350"/>
            <a:ext cx="3693886" cy="182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Mục đích: Giúp ban quản lý tổ dân phố dễ dàng hơn trong việc quản lý tình hình dịch bệnh của tổ dân phố. Đồng thời giúp đỡ công tác chống dịch của  cả nước, giảm gánh năng cho lực lượng tuyến đầu chống dịch.</a:t>
            </a:r>
            <a:endParaRPr sz="1800" dirty="0"/>
          </a:p>
        </p:txBody>
      </p:sp>
      <p:sp>
        <p:nvSpPr>
          <p:cNvPr id="318" name="Google Shape;318;p2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200" y="1444375"/>
            <a:ext cx="2402114" cy="33830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 </a:t>
            </a:r>
            <a:r>
              <a:rPr lang="en-US" b="1" dirty="0" err="1"/>
              <a:t>Quản</a:t>
            </a:r>
            <a:r>
              <a:rPr lang="en-US" b="1" dirty="0"/>
              <a:t> </a:t>
            </a:r>
            <a:r>
              <a:rPr lang="en-US" b="1" dirty="0" err="1"/>
              <a:t>lí</a:t>
            </a:r>
            <a:r>
              <a:rPr lang="en-US" b="1" dirty="0"/>
              <a:t> </a:t>
            </a:r>
            <a:r>
              <a:rPr lang="en-US" b="1" dirty="0" err="1"/>
              <a:t>thông</a:t>
            </a:r>
            <a:r>
              <a:rPr lang="en-US" b="1" dirty="0"/>
              <a:t> tin </a:t>
            </a:r>
            <a:r>
              <a:rPr lang="en-US" b="1" dirty="0" err="1"/>
              <a:t>nhân</a:t>
            </a:r>
            <a:r>
              <a:rPr lang="en-US" b="1" dirty="0"/>
              <a:t> </a:t>
            </a:r>
            <a:r>
              <a:rPr lang="en-US" b="1" dirty="0" err="1"/>
              <a:t>khẩu</a:t>
            </a:r>
            <a:r>
              <a:rPr lang="en-US" b="1" dirty="0"/>
              <a:t>, </a:t>
            </a:r>
            <a:r>
              <a:rPr lang="en-US" b="1" dirty="0" err="1"/>
              <a:t>hộ</a:t>
            </a:r>
            <a:r>
              <a:rPr lang="en-US" b="1" dirty="0"/>
              <a:t> </a:t>
            </a:r>
            <a:r>
              <a:rPr lang="en-US" b="1" dirty="0" err="1"/>
              <a:t>khẩu</a:t>
            </a:r>
            <a:r>
              <a:rPr lang="en-US" b="1" dirty="0"/>
              <a:t> </a:t>
            </a:r>
            <a:r>
              <a:rPr lang="en-US" b="1" dirty="0" err="1"/>
              <a:t>trong</a:t>
            </a:r>
            <a:r>
              <a:rPr lang="en-US" b="1" dirty="0"/>
              <a:t> </a:t>
            </a:r>
            <a:r>
              <a:rPr lang="en-US" b="1" dirty="0" err="1"/>
              <a:t>tổ</a:t>
            </a:r>
            <a:r>
              <a:rPr lang="en-US" b="1" dirty="0"/>
              <a:t> </a:t>
            </a:r>
            <a:r>
              <a:rPr lang="en-US" b="1" dirty="0" err="1"/>
              <a:t>dân</a:t>
            </a:r>
            <a:r>
              <a:rPr lang="en-US" b="1" dirty="0"/>
              <a:t> </a:t>
            </a:r>
            <a:r>
              <a:rPr lang="en-US" b="1" dirty="0" err="1"/>
              <a:t>phố</a:t>
            </a:r>
            <a:endParaRPr lang="en-US" b="1" dirty="0"/>
          </a:p>
          <a:p>
            <a:pPr marL="285750" lvl="0" indent="-285750" algn="l" rtl="0">
              <a:spcBef>
                <a:spcPts val="600"/>
              </a:spcBef>
              <a:spcAft>
                <a:spcPts val="0"/>
              </a:spcAft>
              <a:buFont typeface="Courier New" panose="02070309020205020404" pitchFamily="49" charset="0"/>
              <a:buChar char="o"/>
            </a:pPr>
            <a:r>
              <a:rPr lang="en-US" sz="1700" dirty="0" err="1"/>
              <a:t>Quản</a:t>
            </a:r>
            <a:r>
              <a:rPr lang="en-US" sz="1700" dirty="0"/>
              <a:t> </a:t>
            </a:r>
            <a:r>
              <a:rPr lang="en-US" sz="1700" dirty="0" err="1"/>
              <a:t>lý</a:t>
            </a:r>
            <a:r>
              <a:rPr lang="en-US" sz="1700" dirty="0"/>
              <a:t> </a:t>
            </a:r>
            <a:r>
              <a:rPr lang="en-US" sz="1700" dirty="0" err="1"/>
              <a:t>thông</a:t>
            </a:r>
            <a:r>
              <a:rPr lang="en-US" sz="1700" dirty="0"/>
              <a:t> tin </a:t>
            </a:r>
            <a:r>
              <a:rPr lang="en-US" sz="1700" dirty="0" err="1"/>
              <a:t>nhân</a:t>
            </a:r>
            <a:r>
              <a:rPr lang="en-US" sz="1700" dirty="0"/>
              <a:t> </a:t>
            </a:r>
            <a:r>
              <a:rPr lang="en-US" sz="1700" dirty="0" err="1"/>
              <a:t>khẩu</a:t>
            </a:r>
            <a:endParaRPr lang="en-US" sz="1700" dirty="0"/>
          </a:p>
          <a:p>
            <a:pPr marL="285750" lvl="0" indent="-285750" algn="l" rtl="0">
              <a:spcBef>
                <a:spcPts val="600"/>
              </a:spcBef>
              <a:spcAft>
                <a:spcPts val="0"/>
              </a:spcAft>
              <a:buFont typeface="Courier New" panose="02070309020205020404" pitchFamily="49" charset="0"/>
              <a:buChar char="o"/>
            </a:pPr>
            <a:r>
              <a:rPr lang="en-US" sz="1700" dirty="0" err="1"/>
              <a:t>Thống</a:t>
            </a:r>
            <a:r>
              <a:rPr lang="en-US" sz="1700" dirty="0"/>
              <a:t> </a:t>
            </a:r>
            <a:r>
              <a:rPr lang="en-US" sz="1700" dirty="0" err="1"/>
              <a:t>kê</a:t>
            </a:r>
            <a:r>
              <a:rPr lang="en-US" sz="1700" dirty="0"/>
              <a:t> </a:t>
            </a:r>
            <a:r>
              <a:rPr lang="en-US" sz="1700" dirty="0" err="1"/>
              <a:t>thông</a:t>
            </a:r>
            <a:r>
              <a:rPr lang="en-US" sz="1700" dirty="0"/>
              <a:t> tin </a:t>
            </a:r>
            <a:r>
              <a:rPr lang="en-US" sz="1700" dirty="0" err="1"/>
              <a:t>nhân</a:t>
            </a:r>
            <a:r>
              <a:rPr lang="en-US" sz="1700" dirty="0"/>
              <a:t> </a:t>
            </a:r>
            <a:r>
              <a:rPr lang="en-US" sz="1700" dirty="0" err="1"/>
              <a:t>khẩu</a:t>
            </a:r>
            <a:endParaRPr sz="1700" dirty="0"/>
          </a:p>
        </p:txBody>
      </p:sp>
      <p:sp>
        <p:nvSpPr>
          <p:cNvPr id="300" name="Google Shape;300;p2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ascadia Code SemiBold" panose="020B0609020000020004" pitchFamily="49" charset="0"/>
                <a:ea typeface="Cascadia Code SemiBold" panose="020B0609020000020004" pitchFamily="49" charset="0"/>
                <a:cs typeface="Cascadia Code SemiBold" panose="020B0609020000020004" pitchFamily="49" charset="0"/>
              </a:rPr>
              <a:t>Chương trình bao gồm 2 nghiệp vụ chính:</a:t>
            </a:r>
            <a:endParaRPr dirty="0">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301" name="Google Shape;301;p20"/>
          <p:cNvSpPr txBox="1">
            <a:spLocks noGrp="1"/>
          </p:cNvSpPr>
          <p:nvPr>
            <p:ph type="body" idx="2"/>
          </p:nvPr>
        </p:nvSpPr>
        <p:spPr>
          <a:xfrm>
            <a:off x="2924629" y="1444375"/>
            <a:ext cx="3091541" cy="33830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 </a:t>
            </a:r>
            <a:r>
              <a:rPr lang="en-US" b="1" dirty="0" err="1"/>
              <a:t>Quản</a:t>
            </a:r>
            <a:r>
              <a:rPr lang="en-US" b="1" dirty="0"/>
              <a:t> </a:t>
            </a:r>
            <a:r>
              <a:rPr lang="en-US" b="1" dirty="0" err="1"/>
              <a:t>lí</a:t>
            </a:r>
            <a:r>
              <a:rPr lang="en-US" b="1" dirty="0"/>
              <a:t> </a:t>
            </a:r>
            <a:r>
              <a:rPr lang="en-US" b="1" dirty="0" err="1"/>
              <a:t>thông</a:t>
            </a:r>
            <a:r>
              <a:rPr lang="en-US" b="1" dirty="0"/>
              <a:t> tin </a:t>
            </a:r>
            <a:r>
              <a:rPr lang="en-US" b="1" dirty="0" err="1"/>
              <a:t>nhân</a:t>
            </a:r>
            <a:r>
              <a:rPr lang="en-US" b="1" dirty="0"/>
              <a:t> </a:t>
            </a:r>
            <a:r>
              <a:rPr lang="en-US" b="1" dirty="0" err="1"/>
              <a:t>khẩu</a:t>
            </a:r>
            <a:r>
              <a:rPr lang="en-US" b="1" dirty="0"/>
              <a:t> </a:t>
            </a:r>
            <a:r>
              <a:rPr lang="en-US" b="1" dirty="0" err="1"/>
              <a:t>liên</a:t>
            </a:r>
            <a:r>
              <a:rPr lang="en-US" b="1" dirty="0"/>
              <a:t> </a:t>
            </a:r>
            <a:r>
              <a:rPr lang="en-US" b="1" dirty="0" err="1"/>
              <a:t>quan</a:t>
            </a:r>
            <a:r>
              <a:rPr lang="en-US" b="1" dirty="0"/>
              <a:t> </a:t>
            </a:r>
            <a:r>
              <a:rPr lang="en-US" b="1" dirty="0" err="1"/>
              <a:t>đến</a:t>
            </a:r>
            <a:r>
              <a:rPr lang="en-US" b="1" dirty="0"/>
              <a:t> </a:t>
            </a:r>
            <a:r>
              <a:rPr lang="en-US" b="1" dirty="0" err="1"/>
              <a:t>dịch</a:t>
            </a:r>
            <a:r>
              <a:rPr lang="en-US" b="1" dirty="0"/>
              <a:t> Covid 19</a:t>
            </a:r>
          </a:p>
          <a:p>
            <a:pPr marL="285750" lvl="0" indent="-285750" algn="l" rtl="0">
              <a:spcBef>
                <a:spcPts val="600"/>
              </a:spcBef>
              <a:spcAft>
                <a:spcPts val="0"/>
              </a:spcAft>
              <a:buFont typeface="Courier New" panose="02070309020205020404" pitchFamily="49" charset="0"/>
              <a:buChar char="o"/>
            </a:pPr>
            <a:r>
              <a:rPr lang="en-US" sz="1700" dirty="0" err="1"/>
              <a:t>Quản</a:t>
            </a:r>
            <a:r>
              <a:rPr lang="en-US" sz="1700" dirty="0"/>
              <a:t> </a:t>
            </a:r>
            <a:r>
              <a:rPr lang="en-US" sz="1700" dirty="0" err="1"/>
              <a:t>lí</a:t>
            </a:r>
            <a:r>
              <a:rPr lang="en-US" sz="1700" dirty="0"/>
              <a:t> </a:t>
            </a:r>
            <a:r>
              <a:rPr lang="en-US" sz="1700" dirty="0" err="1"/>
              <a:t>thông</a:t>
            </a:r>
            <a:r>
              <a:rPr lang="en-US" sz="1700" dirty="0"/>
              <a:t> tin </a:t>
            </a:r>
            <a:r>
              <a:rPr lang="en-US" sz="1700" dirty="0" err="1"/>
              <a:t>khai</a:t>
            </a:r>
            <a:r>
              <a:rPr lang="en-US" sz="1700" dirty="0"/>
              <a:t> </a:t>
            </a:r>
            <a:r>
              <a:rPr lang="en-US" sz="1700" dirty="0" err="1"/>
              <a:t>báo</a:t>
            </a:r>
            <a:r>
              <a:rPr lang="en-US" sz="1700" dirty="0"/>
              <a:t> </a:t>
            </a:r>
            <a:r>
              <a:rPr lang="en-US" sz="1700" dirty="0" err="1"/>
              <a:t>dịch</a:t>
            </a:r>
            <a:r>
              <a:rPr lang="en-US" sz="1700" dirty="0"/>
              <a:t> </a:t>
            </a:r>
            <a:r>
              <a:rPr lang="en-US" sz="1700" dirty="0" err="1"/>
              <a:t>tễ</a:t>
            </a:r>
            <a:endParaRPr lang="en-US" sz="1700" dirty="0"/>
          </a:p>
          <a:p>
            <a:pPr marL="285750" lvl="0" indent="-285750" algn="l" rtl="0">
              <a:spcBef>
                <a:spcPts val="600"/>
              </a:spcBef>
              <a:spcAft>
                <a:spcPts val="0"/>
              </a:spcAft>
              <a:buFont typeface="Courier New" panose="02070309020205020404" pitchFamily="49" charset="0"/>
              <a:buChar char="o"/>
            </a:pPr>
            <a:r>
              <a:rPr lang="en-US" sz="1700" dirty="0" err="1"/>
              <a:t>Quản</a:t>
            </a:r>
            <a:r>
              <a:rPr lang="en-US" sz="1700" dirty="0"/>
              <a:t> </a:t>
            </a:r>
            <a:r>
              <a:rPr lang="en-US" sz="1700" dirty="0" err="1"/>
              <a:t>lí</a:t>
            </a:r>
            <a:r>
              <a:rPr lang="en-US" sz="1700" dirty="0"/>
              <a:t> </a:t>
            </a:r>
            <a:r>
              <a:rPr lang="en-US" sz="1700" dirty="0" err="1"/>
              <a:t>thông</a:t>
            </a:r>
            <a:r>
              <a:rPr lang="en-US" sz="1700" dirty="0"/>
              <a:t> tin </a:t>
            </a:r>
            <a:r>
              <a:rPr lang="en-US" sz="1700" dirty="0" err="1"/>
              <a:t>cách</a:t>
            </a:r>
            <a:r>
              <a:rPr lang="en-US" sz="1700" dirty="0"/>
              <a:t> </a:t>
            </a:r>
            <a:r>
              <a:rPr lang="en-US" sz="1700" dirty="0" err="1"/>
              <a:t>ly</a:t>
            </a:r>
            <a:endParaRPr lang="en-US" sz="1700" dirty="0"/>
          </a:p>
          <a:p>
            <a:pPr marL="285750" lvl="0" indent="-285750" algn="l" rtl="0">
              <a:spcBef>
                <a:spcPts val="600"/>
              </a:spcBef>
              <a:spcAft>
                <a:spcPts val="0"/>
              </a:spcAft>
              <a:buFont typeface="Courier New" panose="02070309020205020404" pitchFamily="49" charset="0"/>
              <a:buChar char="o"/>
            </a:pPr>
            <a:r>
              <a:rPr lang="en-US" sz="1700" dirty="0" err="1"/>
              <a:t>Quản</a:t>
            </a:r>
            <a:r>
              <a:rPr lang="en-US" sz="1700" dirty="0"/>
              <a:t> </a:t>
            </a:r>
            <a:r>
              <a:rPr lang="en-US" sz="1700" dirty="0" err="1"/>
              <a:t>lí</a:t>
            </a:r>
            <a:r>
              <a:rPr lang="en-US" sz="1700" dirty="0"/>
              <a:t> </a:t>
            </a:r>
            <a:r>
              <a:rPr lang="en-US" sz="1700" dirty="0" err="1"/>
              <a:t>thông</a:t>
            </a:r>
            <a:r>
              <a:rPr lang="en-US" sz="1700" dirty="0"/>
              <a:t> tin test Covid 19 </a:t>
            </a:r>
          </a:p>
          <a:p>
            <a:pPr marL="285750" lvl="0" indent="-285750" algn="l" rtl="0">
              <a:spcBef>
                <a:spcPts val="600"/>
              </a:spcBef>
              <a:spcAft>
                <a:spcPts val="0"/>
              </a:spcAft>
              <a:buFont typeface="Courier New" panose="02070309020205020404" pitchFamily="49" charset="0"/>
              <a:buChar char="o"/>
            </a:pPr>
            <a:r>
              <a:rPr lang="en-US" sz="1700" dirty="0" err="1"/>
              <a:t>Tìm</a:t>
            </a:r>
            <a:r>
              <a:rPr lang="en-US" sz="1700" dirty="0"/>
              <a:t> </a:t>
            </a:r>
            <a:r>
              <a:rPr lang="en-US" sz="1700" dirty="0" err="1"/>
              <a:t>kiếm</a:t>
            </a:r>
            <a:r>
              <a:rPr lang="en-US" sz="1700" dirty="0"/>
              <a:t> </a:t>
            </a:r>
            <a:r>
              <a:rPr lang="en-US" sz="1700" dirty="0" err="1"/>
              <a:t>thông</a:t>
            </a:r>
            <a:r>
              <a:rPr lang="en-US" sz="1700" dirty="0"/>
              <a:t> tin </a:t>
            </a:r>
            <a:r>
              <a:rPr lang="en-US" sz="1700" dirty="0" err="1"/>
              <a:t>nhân</a:t>
            </a:r>
            <a:r>
              <a:rPr lang="en-US" sz="1700" dirty="0"/>
              <a:t> </a:t>
            </a:r>
            <a:r>
              <a:rPr lang="en-US" sz="1700" dirty="0" err="1"/>
              <a:t>khẩu</a:t>
            </a:r>
            <a:r>
              <a:rPr lang="en-US" sz="1700" dirty="0"/>
              <a:t> </a:t>
            </a:r>
            <a:r>
              <a:rPr lang="en-US" sz="1700" dirty="0" err="1"/>
              <a:t>liên</a:t>
            </a:r>
            <a:r>
              <a:rPr lang="en-US" sz="1700" dirty="0"/>
              <a:t> </a:t>
            </a:r>
            <a:r>
              <a:rPr lang="en-US" sz="1700" dirty="0" err="1"/>
              <a:t>quan</a:t>
            </a:r>
            <a:r>
              <a:rPr lang="en-US" sz="1700" dirty="0"/>
              <a:t> </a:t>
            </a:r>
            <a:r>
              <a:rPr lang="en-US" sz="1700" dirty="0" err="1"/>
              <a:t>đến</a:t>
            </a:r>
            <a:r>
              <a:rPr lang="en-US" sz="1700" dirty="0"/>
              <a:t> Covid 19 </a:t>
            </a:r>
          </a:p>
          <a:p>
            <a:pPr marL="285750" lvl="0" indent="-285750" algn="l" rtl="0">
              <a:spcBef>
                <a:spcPts val="600"/>
              </a:spcBef>
              <a:spcAft>
                <a:spcPts val="0"/>
              </a:spcAft>
              <a:buFont typeface="Courier New" panose="02070309020205020404" pitchFamily="49" charset="0"/>
              <a:buChar char="o"/>
            </a:pPr>
            <a:r>
              <a:rPr lang="en-US" sz="1700" dirty="0" err="1"/>
              <a:t>Thống</a:t>
            </a:r>
            <a:r>
              <a:rPr lang="en-US" sz="1700" dirty="0"/>
              <a:t> </a:t>
            </a:r>
            <a:r>
              <a:rPr lang="en-US" sz="1700" dirty="0" err="1"/>
              <a:t>kê</a:t>
            </a:r>
            <a:r>
              <a:rPr lang="en-US" sz="1700" dirty="0"/>
              <a:t> </a:t>
            </a:r>
            <a:r>
              <a:rPr lang="en-US" sz="1700" dirty="0" err="1"/>
              <a:t>thông</a:t>
            </a:r>
            <a:r>
              <a:rPr lang="en-US" sz="1700" dirty="0"/>
              <a:t> tin </a:t>
            </a:r>
            <a:r>
              <a:rPr lang="en-US" sz="1700" dirty="0" err="1"/>
              <a:t>liên</a:t>
            </a:r>
            <a:r>
              <a:rPr lang="en-US" sz="1700" dirty="0"/>
              <a:t> </a:t>
            </a:r>
            <a:r>
              <a:rPr lang="en-US" sz="1700" dirty="0" err="1"/>
              <a:t>quan</a:t>
            </a:r>
            <a:r>
              <a:rPr lang="en-US" sz="1700" dirty="0"/>
              <a:t> </a:t>
            </a:r>
            <a:r>
              <a:rPr lang="en-US" sz="1700" dirty="0" err="1"/>
              <a:t>đến</a:t>
            </a:r>
            <a:r>
              <a:rPr lang="en-US" sz="1700" dirty="0"/>
              <a:t> Covid 19</a:t>
            </a:r>
          </a:p>
          <a:p>
            <a:pPr marL="285750" lvl="0" indent="-285750" algn="l" rtl="0">
              <a:spcBef>
                <a:spcPts val="600"/>
              </a:spcBef>
              <a:spcAft>
                <a:spcPts val="0"/>
              </a:spcAft>
              <a:buFont typeface="Courier New" panose="02070309020205020404" pitchFamily="49" charset="0"/>
              <a:buChar char="o"/>
            </a:pPr>
            <a:endParaRPr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19"/>
          <p:cNvSpPr txBox="1">
            <a:spLocks noGrp="1"/>
          </p:cNvSpPr>
          <p:nvPr>
            <p:ph type="subTitle" idx="4294967295"/>
          </p:nvPr>
        </p:nvSpPr>
        <p:spPr>
          <a:xfrm>
            <a:off x="508546" y="2081125"/>
            <a:ext cx="2229600" cy="1659421"/>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pitchFamily="2" charset="2"/>
              <a:buChar char="v"/>
            </a:pPr>
            <a:r>
              <a:rPr lang="en-US" sz="1800" b="1" dirty="0" err="1"/>
              <a:t>Tên</a:t>
            </a:r>
            <a:r>
              <a:rPr lang="en-US" sz="1800" b="1" dirty="0"/>
              <a:t> Use Case:   </a:t>
            </a:r>
            <a:r>
              <a:rPr lang="en-US" sz="1800" dirty="0" err="1"/>
              <a:t>Hệ</a:t>
            </a:r>
            <a:r>
              <a:rPr lang="en-US" sz="1800" dirty="0"/>
              <a:t> </a:t>
            </a:r>
            <a:r>
              <a:rPr lang="en-US" sz="1800" dirty="0" err="1"/>
              <a:t>thống</a:t>
            </a:r>
            <a:r>
              <a:rPr lang="en-US" sz="1800" dirty="0"/>
              <a:t> </a:t>
            </a:r>
            <a:r>
              <a:rPr lang="en-US" sz="1800" dirty="0" err="1"/>
              <a:t>quản</a:t>
            </a:r>
            <a:r>
              <a:rPr lang="en-US" sz="1800" dirty="0"/>
              <a:t> </a:t>
            </a:r>
            <a:r>
              <a:rPr lang="en-US" sz="1800" dirty="0" err="1"/>
              <a:t>lí</a:t>
            </a:r>
            <a:r>
              <a:rPr lang="en-US" sz="1800" dirty="0"/>
              <a:t> </a:t>
            </a:r>
            <a:r>
              <a:rPr lang="en-US" sz="1800" dirty="0" err="1"/>
              <a:t>thông</a:t>
            </a:r>
            <a:r>
              <a:rPr lang="en-US" sz="1800" dirty="0"/>
              <a:t> tin Covid 19 </a:t>
            </a:r>
            <a:r>
              <a:rPr lang="en-US" sz="1800" dirty="0" err="1"/>
              <a:t>của</a:t>
            </a:r>
            <a:r>
              <a:rPr lang="en-US" sz="1800" dirty="0"/>
              <a:t> </a:t>
            </a:r>
            <a:r>
              <a:rPr lang="en-US" sz="1800" dirty="0" err="1"/>
              <a:t>tổ</a:t>
            </a:r>
            <a:r>
              <a:rPr lang="en-US" sz="1800" dirty="0"/>
              <a:t> </a:t>
            </a:r>
            <a:r>
              <a:rPr lang="en-US" sz="1800" dirty="0" err="1"/>
              <a:t>dân</a:t>
            </a:r>
            <a:r>
              <a:rPr lang="en-US" sz="1800" dirty="0"/>
              <a:t> </a:t>
            </a:r>
            <a:r>
              <a:rPr lang="en-US" sz="1800" dirty="0" err="1"/>
              <a:t>phố</a:t>
            </a:r>
            <a:endParaRPr sz="1800" dirty="0"/>
          </a:p>
        </p:txBody>
      </p:sp>
      <p:grpSp>
        <p:nvGrpSpPr>
          <p:cNvPr id="282" name="Google Shape;282;p19"/>
          <p:cNvGrpSpPr/>
          <p:nvPr/>
        </p:nvGrpSpPr>
        <p:grpSpPr>
          <a:xfrm>
            <a:off x="4989430" y="480048"/>
            <a:ext cx="2688023" cy="2687984"/>
            <a:chOff x="6643075" y="3664250"/>
            <a:chExt cx="407950" cy="407975"/>
          </a:xfrm>
        </p:grpSpPr>
        <p:sp>
          <p:nvSpPr>
            <p:cNvPr id="283" name="Google Shape;28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rot="-587295">
            <a:off x="4831103" y="3518436"/>
            <a:ext cx="1105140" cy="1105077"/>
            <a:chOff x="576250" y="4319400"/>
            <a:chExt cx="442075" cy="442050"/>
          </a:xfrm>
        </p:grpSpPr>
        <p:sp>
          <p:nvSpPr>
            <p:cNvPr id="286" name="Google Shape;28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9"/>
          <p:cNvSpPr/>
          <p:nvPr/>
        </p:nvSpPr>
        <p:spPr>
          <a:xfrm>
            <a:off x="4346385" y="1101027"/>
            <a:ext cx="420148" cy="4011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rot="2697410">
            <a:off x="7115127" y="3154920"/>
            <a:ext cx="637798" cy="60899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619694" y="2807253"/>
            <a:ext cx="255471" cy="24404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1279871">
            <a:off x="4055299" y="2311116"/>
            <a:ext cx="255414" cy="2439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17" name="Picture 16" descr="Diagram&#10;&#10;Description automatically generated">
            <a:extLst>
              <a:ext uri="{FF2B5EF4-FFF2-40B4-BE49-F238E27FC236}">
                <a16:creationId xmlns:a16="http://schemas.microsoft.com/office/drawing/2014/main" id="{FC12DD6C-34E2-4DC4-91AF-08034B0AC75F}"/>
              </a:ext>
            </a:extLst>
          </p:cNvPr>
          <p:cNvPicPr>
            <a:picLocks noChangeAspect="1"/>
          </p:cNvPicPr>
          <p:nvPr/>
        </p:nvPicPr>
        <p:blipFill>
          <a:blip r:embed="rId3"/>
          <a:stretch>
            <a:fillRect/>
          </a:stretch>
        </p:blipFill>
        <p:spPr>
          <a:xfrm>
            <a:off x="3136054" y="108374"/>
            <a:ext cx="5933440" cy="4924214"/>
          </a:xfrm>
          <a:prstGeom prst="rect">
            <a:avLst/>
          </a:prstGeom>
          <a:ln w="127000" cap="sq">
            <a:solidFill>
              <a:srgbClr val="A5B0FE"/>
            </a:solidFill>
            <a:miter lim="800000"/>
          </a:ln>
          <a:effectLst>
            <a:outerShdw blurRad="57150" dist="50800" dir="2700000" algn="tl" rotWithShape="0">
              <a:srgbClr val="000000">
                <a:alpha val="40000"/>
              </a:srgbClr>
            </a:outerShdw>
          </a:effectLst>
        </p:spPr>
      </p:pic>
      <p:sp>
        <p:nvSpPr>
          <p:cNvPr id="18" name="Google Shape;254;p15">
            <a:extLst>
              <a:ext uri="{FF2B5EF4-FFF2-40B4-BE49-F238E27FC236}">
                <a16:creationId xmlns:a16="http://schemas.microsoft.com/office/drawing/2014/main" id="{CED8C567-9825-47BC-B40B-C50227B7DBEA}"/>
              </a:ext>
            </a:extLst>
          </p:cNvPr>
          <p:cNvSpPr txBox="1">
            <a:spLocks noGrp="1"/>
          </p:cNvSpPr>
          <p:nvPr>
            <p:ph type="ctrTitle" idx="4294967295"/>
          </p:nvPr>
        </p:nvSpPr>
        <p:spPr>
          <a:xfrm>
            <a:off x="-106775" y="480048"/>
            <a:ext cx="33226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t>USECASE</a:t>
            </a:r>
            <a:endParaRPr sz="5500" dirty="0"/>
          </a:p>
        </p:txBody>
      </p:sp>
      <p:sp>
        <p:nvSpPr>
          <p:cNvPr id="19" name="Google Shape;255;p15">
            <a:extLst>
              <a:ext uri="{FF2B5EF4-FFF2-40B4-BE49-F238E27FC236}">
                <a16:creationId xmlns:a16="http://schemas.microsoft.com/office/drawing/2014/main" id="{8F626EAA-58FD-4D5B-ACC1-D13294F727E5}"/>
              </a:ext>
            </a:extLst>
          </p:cNvPr>
          <p:cNvSpPr txBox="1">
            <a:spLocks/>
          </p:cNvSpPr>
          <p:nvPr/>
        </p:nvSpPr>
        <p:spPr>
          <a:xfrm>
            <a:off x="934876" y="1270326"/>
            <a:ext cx="3297300" cy="740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800" dirty="0">
                <a:solidFill>
                  <a:srgbClr val="A5B0FE"/>
                </a:solidFill>
              </a:rPr>
              <a:t>TỔNG QUAN</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478" name="Google Shape;478;p35"/>
          <p:cNvSpPr txBox="1">
            <a:spLocks noGrp="1"/>
          </p:cNvSpPr>
          <p:nvPr>
            <p:ph type="body" idx="4294967295"/>
          </p:nvPr>
        </p:nvSpPr>
        <p:spPr>
          <a:xfrm>
            <a:off x="0" y="1254631"/>
            <a:ext cx="3020907" cy="26342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500" dirty="0">
                <a:solidFill>
                  <a:srgbClr val="A5B0FE"/>
                </a:solidFill>
                <a:latin typeface="Miriam Libre"/>
                <a:ea typeface="Miriam Libre"/>
                <a:cs typeface="Miriam Libre"/>
                <a:sym typeface="Miriam Libre"/>
              </a:rPr>
              <a:t>DATABASE</a:t>
            </a:r>
          </a:p>
          <a:p>
            <a:pPr marL="0" lvl="0" indent="0" algn="l" rtl="0">
              <a:spcBef>
                <a:spcPts val="600"/>
              </a:spcBef>
              <a:spcAft>
                <a:spcPts val="0"/>
              </a:spcAft>
              <a:buNone/>
            </a:pPr>
            <a:r>
              <a:rPr lang="vi-VN" sz="2300" dirty="0">
                <a:latin typeface="Calibri" panose="020F0502020204030204" pitchFamily="34" charset="0"/>
                <a:cs typeface="Calibri" panose="020F0502020204030204" pitchFamily="34" charset="0"/>
              </a:rPr>
              <a:t>Cơ </a:t>
            </a:r>
            <a:r>
              <a:rPr lang="vi-VN" sz="2300" dirty="0" err="1">
                <a:latin typeface="Calibri" panose="020F0502020204030204" pitchFamily="34" charset="0"/>
                <a:cs typeface="Calibri" panose="020F0502020204030204" pitchFamily="34" charset="0"/>
              </a:rPr>
              <a:t>sở</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dữ</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liệu</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của</a:t>
            </a:r>
            <a:r>
              <a:rPr lang="vi-VN" sz="2300" dirty="0">
                <a:latin typeface="Calibri" panose="020F0502020204030204" pitchFamily="34" charset="0"/>
                <a:cs typeface="Calibri" panose="020F0502020204030204" pitchFamily="34" charset="0"/>
              </a:rPr>
              <a:t> chương </a:t>
            </a:r>
            <a:r>
              <a:rPr lang="vi-VN" sz="2300" dirty="0" err="1">
                <a:latin typeface="Calibri" panose="020F0502020204030204" pitchFamily="34" charset="0"/>
                <a:cs typeface="Calibri" panose="020F0502020204030204" pitchFamily="34" charset="0"/>
              </a:rPr>
              <a:t>trình</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quản</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lí</a:t>
            </a:r>
            <a:r>
              <a:rPr lang="vi-VN" sz="2300" dirty="0">
                <a:latin typeface="Calibri" panose="020F0502020204030204" pitchFamily="34" charset="0"/>
                <a:cs typeface="Calibri" panose="020F0502020204030204" pitchFamily="34" charset="0"/>
              </a:rPr>
              <a:t> nhân </a:t>
            </a:r>
            <a:r>
              <a:rPr lang="vi-VN" sz="2300" dirty="0" err="1">
                <a:latin typeface="Calibri" panose="020F0502020204030204" pitchFamily="34" charset="0"/>
                <a:cs typeface="Calibri" panose="020F0502020204030204" pitchFamily="34" charset="0"/>
              </a:rPr>
              <a:t>khẩu</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covid</a:t>
            </a:r>
            <a:r>
              <a:rPr lang="vi-VN" sz="2300" dirty="0">
                <a:latin typeface="Calibri" panose="020F0502020204030204" pitchFamily="34" charset="0"/>
                <a:cs typeface="Calibri" panose="020F0502020204030204" pitchFamily="34" charset="0"/>
              </a:rPr>
              <a:t> 19</a:t>
            </a:r>
            <a:r>
              <a:rPr lang="en-US"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của</a:t>
            </a:r>
            <a:r>
              <a:rPr lang="vi-VN" sz="2300" dirty="0">
                <a:latin typeface="Calibri" panose="020F0502020204030204" pitchFamily="34" charset="0"/>
                <a:cs typeface="Calibri" panose="020F0502020204030204" pitchFamily="34" charset="0"/>
              </a:rPr>
              <a:t> </a:t>
            </a:r>
            <a:r>
              <a:rPr lang="vi-VN" sz="2300" dirty="0" err="1">
                <a:latin typeface="Calibri" panose="020F0502020204030204" pitchFamily="34" charset="0"/>
                <a:cs typeface="Calibri" panose="020F0502020204030204" pitchFamily="34" charset="0"/>
              </a:rPr>
              <a:t>tổ</a:t>
            </a:r>
            <a:r>
              <a:rPr lang="vi-VN" sz="2300" dirty="0">
                <a:latin typeface="Calibri" panose="020F0502020204030204" pitchFamily="34" charset="0"/>
                <a:cs typeface="Calibri" panose="020F0502020204030204" pitchFamily="34" charset="0"/>
              </a:rPr>
              <a:t> dân </a:t>
            </a:r>
            <a:r>
              <a:rPr lang="vi-VN" sz="2300" dirty="0" err="1">
                <a:latin typeface="Calibri" panose="020F0502020204030204" pitchFamily="34" charset="0"/>
                <a:cs typeface="Calibri" panose="020F0502020204030204" pitchFamily="34" charset="0"/>
              </a:rPr>
              <a:t>phố</a:t>
            </a:r>
            <a:endParaRPr sz="2300" dirty="0">
              <a:latin typeface="Calibri" panose="020F0502020204030204" pitchFamily="34" charset="0"/>
              <a:cs typeface="Calibri" panose="020F0502020204030204" pitchFamily="34" charset="0"/>
            </a:endParaRPr>
          </a:p>
        </p:txBody>
      </p:sp>
      <p:pic>
        <p:nvPicPr>
          <p:cNvPr id="2050" name="Picture 2" descr="Diagram&#10;&#10;Description automatically generated">
            <a:extLst>
              <a:ext uri="{FF2B5EF4-FFF2-40B4-BE49-F238E27FC236}">
                <a16:creationId xmlns:a16="http://schemas.microsoft.com/office/drawing/2014/main" id="{F85811AE-02B4-4AFB-A529-EF3D5C06A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159" y="866987"/>
            <a:ext cx="4551681" cy="2919306"/>
          </a:xfrm>
          <a:prstGeom prst="rect">
            <a:avLst/>
          </a:prstGeom>
          <a:ln>
            <a:noFill/>
          </a:ln>
          <a:effectLst>
            <a:softEdge rad="3175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24"/>
          <p:cNvSpPr txBox="1">
            <a:spLocks noGrp="1"/>
          </p:cNvSpPr>
          <p:nvPr>
            <p:ph type="body" idx="1"/>
          </p:nvPr>
        </p:nvSpPr>
        <p:spPr>
          <a:xfrm>
            <a:off x="6379028" y="1153887"/>
            <a:ext cx="2428971" cy="3008771"/>
          </a:xfrm>
          <a:prstGeom prst="rect">
            <a:avLst/>
          </a:prstGeom>
        </p:spPr>
        <p:txBody>
          <a:bodyPr spcFirstLastPara="1" wrap="square" lIns="91425" tIns="91425" rIns="91425" bIns="91425" anchor="ctr" anchorCtr="0">
            <a:noAutofit/>
          </a:bodyPr>
          <a:lstStyle/>
          <a:p>
            <a:pPr marL="0" indent="0"/>
            <a:r>
              <a:rPr lang="en-US" sz="3300" dirty="0">
                <a:latin typeface="Calibri" panose="020F0502020204030204" pitchFamily="34" charset="0"/>
                <a:cs typeface="Calibri" panose="020F0502020204030204" pitchFamily="34" charset="0"/>
              </a:rPr>
              <a:t>BIỂU ĐỒ TRÌNH TỰ </a:t>
            </a:r>
          </a:p>
          <a:p>
            <a:pPr marL="0" indent="0"/>
            <a:r>
              <a:rPr lang="en-US" sz="3300" dirty="0">
                <a:latin typeface="Calibri" panose="020F0502020204030204" pitchFamily="34" charset="0"/>
                <a:cs typeface="Calibri" panose="020F0502020204030204" pitchFamily="34" charset="0"/>
              </a:rPr>
              <a:t>VÀ </a:t>
            </a:r>
          </a:p>
          <a:p>
            <a:pPr marL="0" indent="0"/>
            <a:r>
              <a:rPr lang="en-US" sz="3300" dirty="0">
                <a:latin typeface="Calibri" panose="020F0502020204030204" pitchFamily="34" charset="0"/>
                <a:cs typeface="Calibri" panose="020F0502020204030204" pitchFamily="34" charset="0"/>
              </a:rPr>
              <a:t>BIỂU ĐỒ LỚP</a:t>
            </a:r>
            <a:endParaRPr lang="en-US" sz="3300" dirty="0">
              <a:effectLst/>
              <a:latin typeface="Calibri" panose="020F0502020204030204" pitchFamily="34" charset="0"/>
              <a:cs typeface="Calibri" panose="020F0502020204030204" pitchFamily="34" charset="0"/>
            </a:endParaRPr>
          </a:p>
          <a:p>
            <a:pPr marL="0" lvl="0" indent="0" algn="l" rtl="0">
              <a:spcBef>
                <a:spcPts val="360"/>
              </a:spcBef>
              <a:spcAft>
                <a:spcPts val="0"/>
              </a:spcAft>
              <a:buNone/>
            </a:pPr>
            <a:endParaRPr sz="3000" dirty="0"/>
          </a:p>
        </p:txBody>
      </p:sp>
      <p:sp>
        <p:nvSpPr>
          <p:cNvPr id="331" name="Google Shape;331;p2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5122" name="Picture 2" descr="Dashboard Graph Animation — FREEBIE for Principle by Jardson Almeida ⚡️ on  Dribbble">
            <a:extLst>
              <a:ext uri="{FF2B5EF4-FFF2-40B4-BE49-F238E27FC236}">
                <a16:creationId xmlns:a16="http://schemas.microsoft.com/office/drawing/2014/main" id="{9BBB86EC-38BE-46B0-9B69-74C5B0A8A6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96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330;p24">
            <a:extLst>
              <a:ext uri="{FF2B5EF4-FFF2-40B4-BE49-F238E27FC236}">
                <a16:creationId xmlns:a16="http://schemas.microsoft.com/office/drawing/2014/main" id="{7951D03D-FC7E-4A58-BA1C-FE27EF16FF56}"/>
              </a:ext>
            </a:extLst>
          </p:cNvPr>
          <p:cNvSpPr txBox="1">
            <a:spLocks/>
          </p:cNvSpPr>
          <p:nvPr/>
        </p:nvSpPr>
        <p:spPr>
          <a:xfrm>
            <a:off x="6069513" y="4162658"/>
            <a:ext cx="3048000" cy="586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60"/>
              </a:spcBef>
              <a:spcAft>
                <a:spcPts val="0"/>
              </a:spcAft>
              <a:buClr>
                <a:srgbClr val="FFFFFF"/>
              </a:buClr>
              <a:buSzPts val="1800"/>
              <a:buFont typeface="Barlow Light"/>
              <a:buNone/>
              <a:defRPr sz="1800" b="0" i="0" u="none" strike="noStrike" cap="none">
                <a:solidFill>
                  <a:srgbClr val="FFFFFF"/>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285750" indent="-285750">
              <a:buFont typeface="Wingdings" panose="05000000000000000000" pitchFamily="2" charset="2"/>
              <a:buChar char="Ø"/>
            </a:pPr>
            <a:r>
              <a:rPr lang="en-US" sz="1500" i="1" dirty="0" err="1">
                <a:latin typeface="Calibri" panose="020F0502020204030204" pitchFamily="34" charset="0"/>
                <a:cs typeface="Calibri" panose="020F0502020204030204" pitchFamily="34" charset="0"/>
              </a:rPr>
              <a:t>Ảnh</a:t>
            </a:r>
            <a:r>
              <a:rPr lang="en-US" sz="1500" i="1" dirty="0">
                <a:latin typeface="Calibri" panose="020F0502020204030204" pitchFamily="34" charset="0"/>
                <a:cs typeface="Calibri" panose="020F0502020204030204" pitchFamily="34" charset="0"/>
              </a:rPr>
              <a:t> </a:t>
            </a:r>
            <a:r>
              <a:rPr lang="en-US" sz="1500" i="1" dirty="0" err="1">
                <a:latin typeface="Calibri" panose="020F0502020204030204" pitchFamily="34" charset="0"/>
                <a:cs typeface="Calibri" panose="020F0502020204030204" pitchFamily="34" charset="0"/>
              </a:rPr>
              <a:t>bên</a:t>
            </a:r>
            <a:r>
              <a:rPr lang="en-US" sz="1500" i="1" dirty="0">
                <a:latin typeface="Calibri" panose="020F0502020204030204" pitchFamily="34" charset="0"/>
                <a:cs typeface="Calibri" panose="020F0502020204030204" pitchFamily="34" charset="0"/>
              </a:rPr>
              <a:t> </a:t>
            </a:r>
            <a:r>
              <a:rPr lang="en-US" sz="1500" i="1" dirty="0" err="1">
                <a:latin typeface="Calibri" panose="020F0502020204030204" pitchFamily="34" charset="0"/>
                <a:cs typeface="Calibri" panose="020F0502020204030204" pitchFamily="34" charset="0"/>
              </a:rPr>
              <a:t>cạnh</a:t>
            </a:r>
            <a:r>
              <a:rPr lang="en-US" sz="1500" i="1" dirty="0">
                <a:latin typeface="Calibri" panose="020F0502020204030204" pitchFamily="34" charset="0"/>
                <a:cs typeface="Calibri" panose="020F0502020204030204" pitchFamily="34" charset="0"/>
              </a:rPr>
              <a:t> </a:t>
            </a:r>
            <a:r>
              <a:rPr lang="en-US" sz="1500" i="1" dirty="0" err="1">
                <a:latin typeface="Calibri" panose="020F0502020204030204" pitchFamily="34" charset="0"/>
                <a:cs typeface="Calibri" panose="020F0502020204030204" pitchFamily="34" charset="0"/>
              </a:rPr>
              <a:t>chỉ</a:t>
            </a:r>
            <a:r>
              <a:rPr lang="en-US" sz="1500" i="1" dirty="0">
                <a:latin typeface="Calibri" panose="020F0502020204030204" pitchFamily="34" charset="0"/>
                <a:cs typeface="Calibri" panose="020F0502020204030204" pitchFamily="34" charset="0"/>
              </a:rPr>
              <a:t> </a:t>
            </a:r>
            <a:r>
              <a:rPr lang="en-US" sz="1500" i="1" dirty="0" err="1">
                <a:latin typeface="Calibri" panose="020F0502020204030204" pitchFamily="34" charset="0"/>
                <a:cs typeface="Calibri" panose="020F0502020204030204" pitchFamily="34" charset="0"/>
              </a:rPr>
              <a:t>mang</a:t>
            </a:r>
            <a:r>
              <a:rPr lang="en-US" sz="1500" i="1" dirty="0">
                <a:latin typeface="Calibri" panose="020F0502020204030204" pitchFamily="34" charset="0"/>
                <a:cs typeface="Calibri" panose="020F0502020204030204" pitchFamily="34" charset="0"/>
              </a:rPr>
              <a:t> </a:t>
            </a:r>
            <a:r>
              <a:rPr lang="en-US" sz="1500" i="1" dirty="0" err="1">
                <a:latin typeface="Calibri" panose="020F0502020204030204" pitchFamily="34" charset="0"/>
                <a:cs typeface="Calibri" panose="020F0502020204030204" pitchFamily="34" charset="0"/>
              </a:rPr>
              <a:t>tính</a:t>
            </a:r>
            <a:r>
              <a:rPr lang="en-US" sz="1500" i="1" dirty="0">
                <a:latin typeface="Calibri" panose="020F0502020204030204" pitchFamily="34" charset="0"/>
                <a:cs typeface="Calibri" panose="020F0502020204030204" pitchFamily="34" charset="0"/>
              </a:rPr>
              <a:t> </a:t>
            </a:r>
            <a:r>
              <a:rPr lang="en-US" sz="1500" i="1" dirty="0" err="1">
                <a:latin typeface="Calibri" panose="020F0502020204030204" pitchFamily="34" charset="0"/>
                <a:cs typeface="Calibri" panose="020F0502020204030204" pitchFamily="34" charset="0"/>
              </a:rPr>
              <a:t>chất</a:t>
            </a:r>
            <a:r>
              <a:rPr lang="en-US" sz="1500" i="1" dirty="0">
                <a:latin typeface="Calibri" panose="020F0502020204030204" pitchFamily="34" charset="0"/>
                <a:cs typeface="Calibri" panose="020F0502020204030204" pitchFamily="34" charset="0"/>
              </a:rPr>
              <a:t> </a:t>
            </a:r>
            <a:r>
              <a:rPr lang="en-US" sz="1500" i="1" dirty="0" err="1">
                <a:latin typeface="Calibri" panose="020F0502020204030204" pitchFamily="34" charset="0"/>
                <a:cs typeface="Calibri" panose="020F0502020204030204" pitchFamily="34" charset="0"/>
              </a:rPr>
              <a:t>minh</a:t>
            </a:r>
            <a:r>
              <a:rPr lang="en-US" sz="1500" i="1" dirty="0">
                <a:latin typeface="Calibri" panose="020F0502020204030204" pitchFamily="34" charset="0"/>
                <a:cs typeface="Calibri" panose="020F0502020204030204" pitchFamily="34" charset="0"/>
              </a:rPr>
              <a:t> </a:t>
            </a:r>
            <a:r>
              <a:rPr lang="en-US" sz="1500" i="1" dirty="0" err="1">
                <a:latin typeface="Calibri" panose="020F0502020204030204" pitchFamily="34" charset="0"/>
                <a:cs typeface="Calibri" panose="020F0502020204030204" pitchFamily="34" charset="0"/>
              </a:rPr>
              <a:t>họa</a:t>
            </a:r>
            <a:endParaRPr lang="en-US" sz="1500" i="1" dirty="0">
              <a:latin typeface="Calibri" panose="020F0502020204030204" pitchFamily="34" charset="0"/>
              <a:cs typeface="Calibri" panose="020F0502020204030204" pitchFamily="34" charset="0"/>
            </a:endParaRPr>
          </a:p>
          <a:p>
            <a:pPr marL="0" indent="0"/>
            <a:endParaRPr lang="en-US" sz="3000"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TotalTime>
  <Words>663</Words>
  <Application>Microsoft Office PowerPoint</Application>
  <PresentationFormat>On-screen Show (16:9)</PresentationFormat>
  <Paragraphs>118</Paragraphs>
  <Slides>25</Slides>
  <Notes>25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25</vt:i4>
      </vt:variant>
    </vt:vector>
  </HeadingPairs>
  <TitlesOfParts>
    <vt:vector size="40" baseType="lpstr">
      <vt:lpstr>Segoe UI</vt:lpstr>
      <vt:lpstr>Cascadia Mono Light</vt:lpstr>
      <vt:lpstr>Arial</vt:lpstr>
      <vt:lpstr>Work Sans</vt:lpstr>
      <vt:lpstr>Cascadia Code SemiBold</vt:lpstr>
      <vt:lpstr>Calibri</vt:lpstr>
      <vt:lpstr>Barlow Light</vt:lpstr>
      <vt:lpstr>Miriam Libre</vt:lpstr>
      <vt:lpstr>Cascadia Code</vt:lpstr>
      <vt:lpstr>Cascadia Code Light</vt:lpstr>
      <vt:lpstr>Cambria</vt:lpstr>
      <vt:lpstr>Wingdings</vt:lpstr>
      <vt:lpstr>Barlow</vt:lpstr>
      <vt:lpstr>Courier New</vt:lpstr>
      <vt:lpstr>Roderigo template</vt:lpstr>
      <vt:lpstr>Thiết kế hệ thống quản lý nhân khẩu Covid 19 của một tổ dân phố</vt:lpstr>
      <vt:lpstr>Thành viên nhóm  và sự phân chia công việc</vt:lpstr>
      <vt:lpstr>MỤC LỤC</vt:lpstr>
      <vt:lpstr>1.Giới Thiệu</vt:lpstr>
      <vt:lpstr>Bài tập lớn có chủ đề: Thiết kế hệ thống quản lý nhân khẩu Covid 19 của một tổ dân phố</vt:lpstr>
      <vt:lpstr>Chương trình bao gồm 2 nghiệp vụ chính:</vt:lpstr>
      <vt:lpstr>USECASE</vt:lpstr>
      <vt:lpstr>PowerPoint Presentation</vt:lpstr>
      <vt:lpstr>PowerPoint Presentation</vt:lpstr>
      <vt:lpstr>PowerPoint Presentation</vt:lpstr>
      <vt:lpstr>BIỂU ĐỒ LỚP</vt:lpstr>
      <vt:lpstr>2.Công nghệ</vt:lpstr>
      <vt:lpstr>Công nghệ được ứng dụng trong chương trình là:</vt:lpstr>
      <vt:lpstr>PowerPoint Presentation</vt:lpstr>
      <vt:lpstr>PowerPoint Presentation</vt:lpstr>
      <vt:lpstr>PowerPoint Presentation</vt:lpstr>
      <vt:lpstr>3.Chương trình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hệ</dc:title>
  <cp:lastModifiedBy>DINH THANH THUY 20198333</cp:lastModifiedBy>
  <cp:revision>16</cp:revision>
  <dcterms:modified xsi:type="dcterms:W3CDTF">2021-12-22T16:45:23Z</dcterms:modified>
</cp:coreProperties>
</file>